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57" r:id="rId5"/>
    <p:sldId id="262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612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648A2-EA33-47F9-96A0-CE144141342A}" type="datetimeFigureOut">
              <a:rPr lang="es-AR" smtClean="0"/>
              <a:t>03/08/2018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ADE5F-4420-48D4-8147-C3A8E3B2A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018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Aun no debe estar habilitado, probar en los siguientes días.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688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Rojo - Feriados</a:t>
            </a:r>
          </a:p>
          <a:p>
            <a:r>
              <a:rPr lang="es-AR" dirty="0" smtClean="0"/>
              <a:t>Amarillo - Exámenes</a:t>
            </a:r>
          </a:p>
          <a:p>
            <a:r>
              <a:rPr lang="es-AR" dirty="0" smtClean="0"/>
              <a:t>Celeste</a:t>
            </a:r>
            <a:r>
              <a:rPr lang="es-AR" baseline="0" dirty="0" smtClean="0"/>
              <a:t> – Charla bienvenida nuevo ingreso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3629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Bordo – Curso Ingreso</a:t>
            </a:r>
          </a:p>
          <a:p>
            <a:r>
              <a:rPr lang="es-AR" dirty="0" smtClean="0"/>
              <a:t>Naranja</a:t>
            </a:r>
            <a:r>
              <a:rPr lang="es-AR" baseline="0" dirty="0" smtClean="0"/>
              <a:t> – Fin Primer Cuatrimestre</a:t>
            </a:r>
          </a:p>
          <a:p>
            <a:r>
              <a:rPr lang="es-AR" baseline="0" dirty="0" smtClean="0"/>
              <a:t>Rojo – Feriado</a:t>
            </a:r>
          </a:p>
          <a:p>
            <a:r>
              <a:rPr lang="es-AR" baseline="0" dirty="0" smtClean="0"/>
              <a:t>Violeta – Finales</a:t>
            </a:r>
          </a:p>
          <a:p>
            <a:r>
              <a:rPr lang="es-AR" baseline="0" dirty="0" smtClean="0"/>
              <a:t>Verde – Inicio inscripción materias</a:t>
            </a:r>
          </a:p>
          <a:p>
            <a:r>
              <a:rPr lang="es-AR" baseline="0" dirty="0" smtClean="0"/>
              <a:t>Fucsia – </a:t>
            </a:r>
            <a:r>
              <a:rPr lang="es-AR" baseline="0" dirty="0" err="1" smtClean="0"/>
              <a:t>Exámen</a:t>
            </a:r>
            <a:r>
              <a:rPr lang="es-AR" baseline="0" dirty="0" smtClean="0"/>
              <a:t> ingreso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679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Los días y</a:t>
            </a:r>
            <a:r>
              <a:rPr lang="es-AR" baseline="0" dirty="0" smtClean="0"/>
              <a:t> horarios son estrictos.</a:t>
            </a:r>
          </a:p>
          <a:p>
            <a:r>
              <a:rPr lang="es-AR" dirty="0" smtClean="0"/>
              <a:t>El TP1 es el definitivo, los demás están en revisión.</a:t>
            </a:r>
          </a:p>
          <a:p>
            <a:r>
              <a:rPr lang="es-AR" dirty="0" smtClean="0"/>
              <a:t>Ir</a:t>
            </a:r>
            <a:r>
              <a:rPr lang="es-AR" baseline="0" dirty="0" smtClean="0"/>
              <a:t> adelantando, no dejar todo para último momento</a:t>
            </a:r>
          </a:p>
          <a:p>
            <a:r>
              <a:rPr lang="es-AR" baseline="0" dirty="0" smtClean="0"/>
              <a:t>Chequear “</a:t>
            </a:r>
            <a:r>
              <a:rPr lang="es-AR" dirty="0" smtClean="0"/>
              <a:t>¿Cómo entregar los trabajos prácticos?” en</a:t>
            </a:r>
            <a:r>
              <a:rPr lang="es-AR" baseline="0" dirty="0" smtClean="0"/>
              <a:t> el Campus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7342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617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deDavila1984/utn_prog_y_lab_II" TargetMode="External"/><Relationship Id="rId2" Type="http://schemas.openxmlformats.org/officeDocument/2006/relationships/hyperlink" Target="mailto:federicordavil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nfravirtual.org.a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827600"/>
            <a:ext cx="8144134" cy="1373070"/>
          </a:xfrm>
        </p:spPr>
        <p:txBody>
          <a:bodyPr/>
          <a:lstStyle/>
          <a:p>
            <a:r>
              <a:rPr lang="es-AR" dirty="0" smtClean="0"/>
              <a:t>Programación y Laboratorio II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Prof. Federico Dávila</a:t>
            </a:r>
          </a:p>
          <a:p>
            <a:r>
              <a:rPr lang="es-AR" dirty="0" smtClean="0"/>
              <a:t>Segundo Semestre 2018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6918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Federico </a:t>
            </a:r>
            <a:r>
              <a:rPr lang="es-AR" dirty="0" smtClean="0"/>
              <a:t>Dávila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federicordavila@gmail.com</a:t>
            </a:r>
            <a:endParaRPr lang="es-AR" dirty="0" smtClean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 smtClean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</a:t>
            </a:r>
            <a:r>
              <a:rPr lang="es-AR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github.com/FedeDavila1984/utn_prog_y_lab_II</a:t>
            </a:r>
            <a:endParaRPr lang="es-AR" dirty="0" smtClean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062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HERRAMIENTAS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Express (2017 en adelante)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Express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(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http://www.github.com/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Leer Guía de Estilo de la cátedra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64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CAMPUS VIRTUAL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Ingresar a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http://www.utnfravirtual.org.ar/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 y clave: DNI del alumno.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Modificar la clave en el primer ingreso al Campus.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755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EJERCICIOS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Campus se podrá encontrar una Guía propuesta de ejercicios.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Guía puede ser modificada a lo largo de la cursada.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221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EXÁMENES PARCIALES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II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Miércoles: 10 de Octubre 18:30hs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Laboratorio de Computación II: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Martes: 2 de Octubre 18:30hs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Jueves: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de Octubre 18:30hs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96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EXÁMENES FINALES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410250"/>
          </a:xfrm>
        </p:spPr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llamado: martes 4 y jueves 6 de diciembre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Segundo llamado: martes 11 jueves 13 de diciembre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Tercer llamado: mesas de febrero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010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TRABAJOS PRÁCTICOS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límite de publicación en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GIT: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TP1 – 17 de Septiembre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TP2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01 de Octubre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TP3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05 de Noviembre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TP4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26 de Noviembre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a.m.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1er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3 de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diciembre 10 a.m.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2do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diciembre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Pasadas esas fechas y </a:t>
            </a:r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la cursada está desaprobada.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individuales, no </a:t>
            </a:r>
            <a:r>
              <a:rPr lang="es-A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</a:t>
            </a:r>
            <a:r>
              <a:rPr lang="es-A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realizan en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 y la detección de copias será penada.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683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PROMOCIÓN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39463"/>
          </a:xfrm>
        </p:spPr>
        <p:txBody>
          <a:bodyPr>
            <a:norm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comienzos de 2018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materias cuentan con promoción directa.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lograrlo deberán: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Aprobar ambos parciales con nota IGUAL o SUPERIOR a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cada uno de ellos.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notas no son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promediables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(10 y 5 rinde final).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Tener aprobados los Trabajos Prácticos en primera instancia o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llamado de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válidos para la promoción de la materia.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calificación que prevalece cuando el alumno recupera un parcial es la nota más alta.</a:t>
            </a:r>
          </a:p>
        </p:txBody>
      </p:sp>
    </p:spTree>
    <p:extLst>
      <p:ext uri="{BB962C8B-B14F-4D97-AF65-F5344CB8AC3E}">
        <p14:creationId xmlns:p14="http://schemas.microsoft.com/office/powerpoint/2010/main" val="33079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392</TotalTime>
  <Words>419</Words>
  <Application>Microsoft Office PowerPoint</Application>
  <PresentationFormat>Panorámica</PresentationFormat>
  <Paragraphs>75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Berlín</vt:lpstr>
      <vt:lpstr>Programación y Laboratorio II</vt:lpstr>
      <vt:lpstr>Federico Dávila</vt:lpstr>
      <vt:lpstr>HERRAMIENTAS</vt:lpstr>
      <vt:lpstr>CAMPUS VIRTUAL</vt:lpstr>
      <vt:lpstr>GUÍA DE EJERCICIOS</vt:lpstr>
      <vt:lpstr>EXÁMENES PARCIALES</vt:lpstr>
      <vt:lpstr>EXÁMENES FINALES</vt:lpstr>
      <vt:lpstr>TRABAJOS PRÁCTICOS</vt:lpstr>
      <vt:lpstr>PROMOCIÓN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y Laboratorio II</dc:title>
  <dc:creator>Admin</dc:creator>
  <cp:lastModifiedBy>Admin</cp:lastModifiedBy>
  <cp:revision>23</cp:revision>
  <dcterms:created xsi:type="dcterms:W3CDTF">2018-03-20T12:29:42Z</dcterms:created>
  <dcterms:modified xsi:type="dcterms:W3CDTF">2018-08-03T14:03:37Z</dcterms:modified>
</cp:coreProperties>
</file>