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混</a:t>
            </a:r>
            <a:r>
              <a:rPr lang="en-US" altLang="zh-CN"/>
              <a:t> </a:t>
            </a:r>
            <a:r>
              <a:rPr lang="zh-CN" altLang="en-US"/>
              <a:t>音</a:t>
            </a:r>
            <a:r>
              <a:rPr lang="en-US" altLang="zh-CN"/>
              <a:t> · 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不知道有没有二</a:t>
            </a:r>
            <a:endParaRPr lang="zh-CN" altLang="en-US"/>
          </a:p>
          <a:p>
            <a:endParaRPr lang="zh-CN" altLang="en-US"/>
          </a:p>
          <a:p>
            <a:r>
              <a:rPr lang="en-US" altLang="zh-CN" sz="1800"/>
              <a:t>Xary</a:t>
            </a:r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2960" y="791845"/>
            <a:ext cx="51117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混音是什么？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——</a:t>
            </a:r>
            <a:r>
              <a:rPr lang="zh-CN" altLang="en-US" sz="4000"/>
              <a:t>搭积木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混音</a:t>
            </a:r>
            <a:r>
              <a:rPr lang="en-US" altLang="zh-CN" sz="4000"/>
              <a:t>&amp;</a:t>
            </a:r>
            <a:r>
              <a:rPr lang="zh-CN" altLang="en-US" sz="4000"/>
              <a:t>母带？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0630" y="417195"/>
            <a:ext cx="4130040" cy="445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2960" y="4356735"/>
            <a:ext cx="4097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以修剪树木为例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4270" y="882650"/>
            <a:ext cx="688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混音的目的、最终效果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264920" y="2047875"/>
            <a:ext cx="49809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乐器之间的协调与平衡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想突出什么音色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改变某些音色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削减某些扎耳的音色</a:t>
            </a:r>
            <a:endParaRPr lang="zh-CN" altLang="en-US"/>
          </a:p>
          <a:p>
            <a:r>
              <a:rPr lang="en-US" altLang="zh-CN"/>
              <a:t>etc.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声场控制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声场的宽窄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乐器的摆位</a:t>
            </a:r>
            <a:endParaRPr lang="zh-CN" altLang="en-US"/>
          </a:p>
          <a:p>
            <a:r>
              <a:rPr lang="en-US" altLang="zh-CN"/>
              <a:t>etc.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6380" y="842010"/>
            <a:ext cx="40462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母带</a:t>
            </a:r>
            <a:r>
              <a:rPr lang="en-US" altLang="zh-CN" sz="3200"/>
              <a:t> </a:t>
            </a:r>
            <a:endParaRPr lang="en-US" altLang="zh-CN" sz="3200"/>
          </a:p>
          <a:p>
            <a:r>
              <a:rPr lang="en-US" altLang="zh-CN" sz="3200"/>
              <a:t>          </a:t>
            </a:r>
            <a:r>
              <a:rPr lang="zh-CN" altLang="en-US" sz="2400"/>
              <a:t>从</a:t>
            </a:r>
            <a:r>
              <a:rPr lang="en-US" altLang="zh-CN" sz="2400"/>
              <a:t>demo</a:t>
            </a:r>
            <a:r>
              <a:rPr lang="zh-CN" altLang="en-US" sz="2400"/>
              <a:t>到发表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536065" y="2660015"/>
            <a:ext cx="4007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对歌曲整体频段的优化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从整体调整声场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-# </a:t>
            </a:r>
            <a:r>
              <a:rPr lang="zh-CN" altLang="en-US"/>
              <a:t>提</a:t>
            </a:r>
            <a:r>
              <a:rPr lang="en-US" altLang="zh-CN"/>
              <a:t> </a:t>
            </a:r>
            <a:r>
              <a:rPr lang="zh-CN" altLang="en-US"/>
              <a:t>升</a:t>
            </a:r>
            <a:r>
              <a:rPr lang="en-US" altLang="zh-CN"/>
              <a:t> </a:t>
            </a:r>
            <a:r>
              <a:rPr lang="zh-CN" altLang="en-US"/>
              <a:t>响</a:t>
            </a:r>
            <a:r>
              <a:rPr lang="en-US" altLang="zh-CN"/>
              <a:t> </a:t>
            </a:r>
            <a:r>
              <a:rPr lang="zh-CN" altLang="en-US"/>
              <a:t>度</a:t>
            </a:r>
            <a:r>
              <a:rPr lang="en-US" altLang="zh-CN"/>
              <a:t> #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4910" y="721995"/>
            <a:ext cx="357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混音的软硬件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82955" y="1917065"/>
            <a:ext cx="1777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硬件：</a:t>
            </a:r>
            <a:endParaRPr lang="zh-CN" altLang="en-US"/>
          </a:p>
          <a:p>
            <a:r>
              <a:rPr lang="zh-CN" altLang="en-US"/>
              <a:t>声卡</a:t>
            </a:r>
            <a:endParaRPr lang="zh-CN" altLang="en-US"/>
          </a:p>
          <a:p>
            <a:r>
              <a:rPr lang="zh-CN" altLang="en-US"/>
              <a:t>监听设备</a:t>
            </a:r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音箱</a:t>
            </a:r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耳机</a:t>
            </a:r>
            <a:endParaRPr lang="zh-CN" altLang="en-US"/>
          </a:p>
          <a:p>
            <a:r>
              <a:rPr lang="en-US" altLang="zh-CN"/>
              <a:t> -</a:t>
            </a:r>
            <a:r>
              <a:rPr lang="zh-CN" altLang="en-US"/>
              <a:t>开放式</a:t>
            </a:r>
            <a:endParaRPr lang="zh-CN" altLang="en-US"/>
          </a:p>
          <a:p>
            <a:r>
              <a:rPr lang="en-US" altLang="zh-CN"/>
              <a:t> -</a:t>
            </a:r>
            <a:r>
              <a:rPr lang="zh-CN" altLang="en-US"/>
              <a:t>半开放式</a:t>
            </a:r>
            <a:endParaRPr lang="zh-CN" altLang="en-US"/>
          </a:p>
          <a:p>
            <a:r>
              <a:rPr lang="en-US" altLang="zh-CN"/>
              <a:t> -</a:t>
            </a:r>
            <a:r>
              <a:rPr lang="zh-CN" altLang="en-US"/>
              <a:t>封闭式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09765" y="2077720"/>
            <a:ext cx="23495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软件：</a:t>
            </a:r>
            <a:endParaRPr lang="zh-CN" altLang="en-US"/>
          </a:p>
          <a:p>
            <a:r>
              <a:rPr lang="zh-CN" altLang="en-US"/>
              <a:t>压缩器</a:t>
            </a:r>
            <a:r>
              <a:rPr lang="en-US" altLang="zh-CN"/>
              <a:t> compresser</a:t>
            </a:r>
            <a:endParaRPr lang="zh-CN" altLang="en-US"/>
          </a:p>
          <a:p>
            <a:r>
              <a:rPr lang="en-US" altLang="zh-CN"/>
              <a:t>EQ</a:t>
            </a:r>
            <a:endParaRPr lang="en-US" altLang="zh-CN"/>
          </a:p>
          <a:p>
            <a:r>
              <a:rPr lang="zh-CN" altLang="en-US"/>
              <a:t>混响</a:t>
            </a:r>
            <a:r>
              <a:rPr lang="en-US" altLang="zh-CN"/>
              <a:t> reverb</a:t>
            </a:r>
            <a:endParaRPr lang="zh-CN" altLang="en-US"/>
          </a:p>
          <a:p>
            <a:r>
              <a:rPr lang="zh-CN" altLang="en-US"/>
              <a:t>延迟</a:t>
            </a:r>
            <a:r>
              <a:rPr lang="en-US" altLang="zh-CN"/>
              <a:t> delay</a:t>
            </a:r>
            <a:endParaRPr lang="en-US" altLang="zh-CN"/>
          </a:p>
          <a:p>
            <a:r>
              <a:rPr lang="zh-CN" altLang="en-US"/>
              <a:t>限制器</a:t>
            </a:r>
            <a:r>
              <a:rPr lang="en-US" altLang="zh-CN"/>
              <a:t> limiter</a:t>
            </a:r>
            <a:endParaRPr lang="en-US" altLang="zh-CN"/>
          </a:p>
          <a:p>
            <a:r>
              <a:rPr lang="zh-CN" altLang="en-US"/>
              <a:t>激励器</a:t>
            </a:r>
            <a:endParaRPr lang="zh-CN" altLang="en-US"/>
          </a:p>
          <a:p>
            <a:r>
              <a:rPr lang="en-US" altLang="zh-CN"/>
              <a:t>etc.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95850" y="81280"/>
            <a:ext cx="225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压缩器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09975" y="2567940"/>
            <a:ext cx="4130040" cy="235775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1865630" y="3129280"/>
            <a:ext cx="1031557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40015" y="81280"/>
            <a:ext cx="3620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限制器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8085" y="3129280"/>
            <a:ext cx="4130040" cy="178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355" y="467995"/>
            <a:ext cx="413004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735" y="1364615"/>
            <a:ext cx="3442970" cy="4134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2425" y="451485"/>
            <a:ext cx="2515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混响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1364615"/>
            <a:ext cx="1370965" cy="4128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9290" y="451485"/>
            <a:ext cx="2434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延迟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68425" y="582930"/>
            <a:ext cx="5547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混音的基本方法与注意事项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80185" y="1587500"/>
            <a:ext cx="47663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先完整地听完一首曲子，从整体上形成直观印象，最好能对最终成品有一个大致的设想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调整乐器的声相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平衡乐器的响度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根据自己想要的方向对乐器的音色进行调整</a:t>
            </a:r>
            <a:r>
              <a:rPr lang="en-US" altLang="zh-CN"/>
              <a:t> </a:t>
            </a:r>
            <a:r>
              <a:rPr lang="zh-CN" altLang="en-US"/>
              <a:t>失真、镶边、加入一些底噪等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5.EQ</a:t>
            </a:r>
            <a:r>
              <a:rPr lang="zh-CN" altLang="en-US"/>
              <a:t>、压缩等其他的一些工作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一定要注意休息！不要长时间工作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警惕响度陷阱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etc.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4415" y="1008380"/>
            <a:ext cx="10122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/>
              <a:t>实战环节！</a:t>
            </a:r>
            <a:endParaRPr lang="zh-CN" altLang="en-US" sz="6600"/>
          </a:p>
        </p:txBody>
      </p:sp>
      <p:sp>
        <p:nvSpPr>
          <p:cNvPr id="3" name="文本框 2"/>
          <p:cNvSpPr txBox="1"/>
          <p:nvPr/>
        </p:nvSpPr>
        <p:spPr>
          <a:xfrm>
            <a:off x="9462770" y="5015865"/>
            <a:ext cx="213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注意：混音可能会有</a:t>
            </a:r>
            <a:r>
              <a:rPr lang="en-US" altLang="zh-CN"/>
              <a:t>60</a:t>
            </a:r>
            <a:r>
              <a:rPr lang="zh-CN" altLang="en-US"/>
              <a:t>分、</a:t>
            </a:r>
            <a:r>
              <a:rPr lang="en-US" altLang="zh-CN"/>
              <a:t>70</a:t>
            </a:r>
            <a:r>
              <a:rPr lang="zh-CN" altLang="en-US"/>
              <a:t>分、</a:t>
            </a:r>
            <a:r>
              <a:rPr lang="en-US" altLang="zh-CN"/>
              <a:t>80</a:t>
            </a:r>
            <a:r>
              <a:rPr lang="zh-CN" altLang="en-US"/>
              <a:t>分的答案，但一定不会有标准答案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61135" y="2657475"/>
            <a:ext cx="9422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你已经学会</a:t>
            </a:r>
            <a:r>
              <a:rPr lang="en-US" altLang="zh-CN" sz="2800"/>
              <a:t>10</a:t>
            </a:r>
            <a:r>
              <a:rPr lang="zh-CN" altLang="en-US" sz="2800"/>
              <a:t>以内的加减法了，现在来尝试进行微积分吧！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020,&quot;width&quot;:6504}"/>
</p:tagLst>
</file>

<file path=ppt/tags/tag2.xml><?xml version="1.0" encoding="utf-8"?>
<p:tagLst xmlns:p="http://schemas.openxmlformats.org/presentationml/2006/main">
  <p:tag name="KSO_WM_UNIT_PLACING_PICTURE_USER_VIEWPORT" val="{&quot;height&quot;:7020,&quot;width&quot;:6504}"/>
</p:tagLst>
</file>

<file path=ppt/tags/tag3.xml><?xml version="1.0" encoding="utf-8"?>
<p:tagLst xmlns:p="http://schemas.openxmlformats.org/presentationml/2006/main">
  <p:tag name="KSO_WM_UNIT_PLACING_PICTURE_USER_VIEWPORT" val="{&quot;height&quot;:7020,&quot;width&quot;:6504}"/>
</p:tagLst>
</file>

<file path=ppt/tags/tag4.xml><?xml version="1.0" encoding="utf-8"?>
<p:tagLst xmlns:p="http://schemas.openxmlformats.org/presentationml/2006/main">
  <p:tag name="KSO_WM_UNIT_PLACING_PICTURE_USER_VIEWPORT" val="{&quot;height&quot;:7020,&quot;width&quot;:6504}"/>
</p:tagLst>
</file>

<file path=ppt/tags/tag5.xml><?xml version="1.0" encoding="utf-8"?>
<p:tagLst xmlns:p="http://schemas.openxmlformats.org/presentationml/2006/main">
  <p:tag name="commondata" val="eyJoZGlkIjoiNzJhNTM2ZjVmZTc0OGU3NTBmM2MyOWQxOTY3NDFlM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混 音 · 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李书宇</dc:creator>
  <cp:lastModifiedBy>李书宇</cp:lastModifiedBy>
  <cp:revision>5</cp:revision>
  <dcterms:created xsi:type="dcterms:W3CDTF">2022-03-18T09:31:00Z</dcterms:created>
  <dcterms:modified xsi:type="dcterms:W3CDTF">2024-12-25T11:31:03Z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11B4B2E21F254A349505D3C6CC0D3208</vt:lpwstr>
  </property>
  <property fmtid="{D5CDD505-2E9C-101B-9397-08002B2CF9AE}" pid="3" name="KSOProductBuildVer">
    <vt:lpwstr>2052-12.1.0.18276</vt:lpwstr>
  </property>
</Properties>
</file>