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F2D96-7BE7-4580-AB05-F4254462D455}" type="doc">
      <dgm:prSet loTypeId="urn:microsoft.com/office/officeart/2005/8/layout/cycle2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F5A6F2-E2F1-42AE-82FB-65931A136C28}">
      <dgm:prSet phldrT="[Text]" custT="1"/>
      <dgm:spPr/>
      <dgm:t>
        <a:bodyPr/>
        <a:lstStyle/>
        <a:p>
          <a:r>
            <a:rPr lang="en-US" sz="2000" b="1" dirty="0" smtClean="0"/>
            <a:t>Well Planned</a:t>
          </a:r>
          <a:endParaRPr lang="en-US" sz="2000" b="1" dirty="0"/>
        </a:p>
      </dgm:t>
    </dgm:pt>
    <dgm:pt modelId="{57FC8536-7DE2-4861-B2BF-714F6B2DE12B}" type="parTrans" cxnId="{4C1353D6-9660-451B-92B6-4B4A7398804E}">
      <dgm:prSet/>
      <dgm:spPr/>
      <dgm:t>
        <a:bodyPr/>
        <a:lstStyle/>
        <a:p>
          <a:endParaRPr lang="en-US"/>
        </a:p>
      </dgm:t>
    </dgm:pt>
    <dgm:pt modelId="{45F5968D-2646-46C6-9E2C-9B8317880600}" type="sibTrans" cxnId="{4C1353D6-9660-451B-92B6-4B4A7398804E}">
      <dgm:prSet/>
      <dgm:spPr/>
      <dgm:t>
        <a:bodyPr/>
        <a:lstStyle/>
        <a:p>
          <a:endParaRPr lang="en-US"/>
        </a:p>
      </dgm:t>
    </dgm:pt>
    <dgm:pt modelId="{BCF00C61-A2D1-4F4E-A4E5-416180515A43}">
      <dgm:prSet phldrT="[Text]" custT="1"/>
      <dgm:spPr/>
      <dgm:t>
        <a:bodyPr/>
        <a:lstStyle/>
        <a:p>
          <a:r>
            <a:rPr lang="en-US" sz="1600" b="1" dirty="0" smtClean="0"/>
            <a:t>Formal vocabulary</a:t>
          </a:r>
          <a:endParaRPr lang="en-US" sz="1600" b="1" dirty="0"/>
        </a:p>
      </dgm:t>
    </dgm:pt>
    <dgm:pt modelId="{F1949F9C-6B3F-4F04-97CB-D3CF1A0CC743}" type="parTrans" cxnId="{855CEF1B-A9C3-4DB5-928A-028BDA82CE41}">
      <dgm:prSet/>
      <dgm:spPr/>
      <dgm:t>
        <a:bodyPr/>
        <a:lstStyle/>
        <a:p>
          <a:endParaRPr lang="en-US"/>
        </a:p>
      </dgm:t>
    </dgm:pt>
    <dgm:pt modelId="{9735CEE0-9939-4BD5-ACD0-D5312120DBD7}" type="sibTrans" cxnId="{855CEF1B-A9C3-4DB5-928A-028BDA82CE41}">
      <dgm:prSet/>
      <dgm:spPr/>
      <dgm:t>
        <a:bodyPr/>
        <a:lstStyle/>
        <a:p>
          <a:endParaRPr lang="en-US"/>
        </a:p>
      </dgm:t>
    </dgm:pt>
    <dgm:pt modelId="{004EC039-E84C-48B3-88B2-A1EE632F6F09}">
      <dgm:prSet phldrT="[Text]" custT="1"/>
      <dgm:spPr/>
      <dgm:t>
        <a:bodyPr/>
        <a:lstStyle/>
        <a:p>
          <a:r>
            <a:rPr lang="en-US" sz="1800" b="1" dirty="0" smtClean="0"/>
            <a:t>Delayed Feedback</a:t>
          </a:r>
          <a:endParaRPr lang="en-US" sz="1800" b="1" dirty="0"/>
        </a:p>
      </dgm:t>
    </dgm:pt>
    <dgm:pt modelId="{52E49258-7717-49FD-B9CB-57C2655118AD}" type="parTrans" cxnId="{6D3636DB-1737-4266-B55D-6DE9779E6D5A}">
      <dgm:prSet/>
      <dgm:spPr/>
      <dgm:t>
        <a:bodyPr/>
        <a:lstStyle/>
        <a:p>
          <a:endParaRPr lang="en-US"/>
        </a:p>
      </dgm:t>
    </dgm:pt>
    <dgm:pt modelId="{6E5CE58B-B1B6-492A-8B4E-3D9A6CCFA3A9}" type="sibTrans" cxnId="{6D3636DB-1737-4266-B55D-6DE9779E6D5A}">
      <dgm:prSet/>
      <dgm:spPr/>
      <dgm:t>
        <a:bodyPr/>
        <a:lstStyle/>
        <a:p>
          <a:endParaRPr lang="en-US"/>
        </a:p>
      </dgm:t>
    </dgm:pt>
    <dgm:pt modelId="{A023FCC2-362C-4E7E-84FB-B9A3D72EC73E}">
      <dgm:prSet phldrT="[Text]" custT="1"/>
      <dgm:spPr/>
      <dgm:t>
        <a:bodyPr/>
        <a:lstStyle/>
        <a:p>
          <a:r>
            <a:rPr lang="en-US" sz="1800" b="1" dirty="0" smtClean="0"/>
            <a:t>No contractions</a:t>
          </a:r>
          <a:endParaRPr lang="en-US" sz="1800" b="1" dirty="0"/>
        </a:p>
      </dgm:t>
    </dgm:pt>
    <dgm:pt modelId="{320FC251-8C56-4F94-B3F5-53625D9718B2}" type="parTrans" cxnId="{4342B689-31CF-4A50-B776-B98152D01AE5}">
      <dgm:prSet/>
      <dgm:spPr/>
      <dgm:t>
        <a:bodyPr/>
        <a:lstStyle/>
        <a:p>
          <a:endParaRPr lang="en-US"/>
        </a:p>
      </dgm:t>
    </dgm:pt>
    <dgm:pt modelId="{6228D0F6-8B30-49F5-B7D2-E6DBC37FF959}" type="sibTrans" cxnId="{4342B689-31CF-4A50-B776-B98152D01AE5}">
      <dgm:prSet/>
      <dgm:spPr/>
      <dgm:t>
        <a:bodyPr/>
        <a:lstStyle/>
        <a:p>
          <a:endParaRPr lang="en-US"/>
        </a:p>
      </dgm:t>
    </dgm:pt>
    <dgm:pt modelId="{AB4C6792-7ACD-4153-9476-7EA364027A85}">
      <dgm:prSet phldrT="[Text]" custT="1"/>
      <dgm:spPr/>
      <dgm:t>
        <a:bodyPr/>
        <a:lstStyle/>
        <a:p>
          <a:r>
            <a:rPr lang="en-US" sz="1800" b="1" dirty="0" smtClean="0"/>
            <a:t>Impersonal Language</a:t>
          </a:r>
          <a:endParaRPr lang="en-US" sz="1800" b="1" dirty="0"/>
        </a:p>
      </dgm:t>
    </dgm:pt>
    <dgm:pt modelId="{171B7459-12F9-4EE0-B961-BCBF55517D50}" type="parTrans" cxnId="{6A604AC7-A04C-4F5F-9708-576FF29243AA}">
      <dgm:prSet/>
      <dgm:spPr/>
      <dgm:t>
        <a:bodyPr/>
        <a:lstStyle/>
        <a:p>
          <a:endParaRPr lang="en-US"/>
        </a:p>
      </dgm:t>
    </dgm:pt>
    <dgm:pt modelId="{CC168026-7061-40C1-B6B4-F0D788D75AF5}" type="sibTrans" cxnId="{6A604AC7-A04C-4F5F-9708-576FF29243AA}">
      <dgm:prSet/>
      <dgm:spPr/>
      <dgm:t>
        <a:bodyPr/>
        <a:lstStyle/>
        <a:p>
          <a:endParaRPr lang="en-US"/>
        </a:p>
      </dgm:t>
    </dgm:pt>
    <dgm:pt modelId="{09C6B9E4-E0C4-426D-A37C-1AA58C8AB55B}">
      <dgm:prSet phldrT="[Text]" custT="1"/>
      <dgm:spPr/>
      <dgm:t>
        <a:bodyPr/>
        <a:lstStyle/>
        <a:p>
          <a:r>
            <a:rPr lang="en-US" sz="2000" b="1" dirty="0" smtClean="0"/>
            <a:t>Less complex</a:t>
          </a:r>
          <a:endParaRPr lang="en-US" sz="2000" b="1" dirty="0"/>
        </a:p>
      </dgm:t>
    </dgm:pt>
    <dgm:pt modelId="{0FE7EE26-7D0E-4112-B8B6-9C08D18DB6E6}" type="parTrans" cxnId="{83CD1E92-16FF-46E2-AD6C-554B3ED41733}">
      <dgm:prSet/>
      <dgm:spPr/>
      <dgm:t>
        <a:bodyPr/>
        <a:lstStyle/>
        <a:p>
          <a:endParaRPr lang="en-US"/>
        </a:p>
      </dgm:t>
    </dgm:pt>
    <dgm:pt modelId="{646B1B01-3093-4116-8B18-9CC700245AF2}" type="sibTrans" cxnId="{83CD1E92-16FF-46E2-AD6C-554B3ED41733}">
      <dgm:prSet/>
      <dgm:spPr/>
      <dgm:t>
        <a:bodyPr/>
        <a:lstStyle/>
        <a:p>
          <a:endParaRPr lang="en-US"/>
        </a:p>
      </dgm:t>
    </dgm:pt>
    <dgm:pt modelId="{975B58DB-BB03-4115-95AD-7C37A80B58AB}">
      <dgm:prSet phldrT="[Text]"/>
      <dgm:spPr/>
      <dgm:t>
        <a:bodyPr/>
        <a:lstStyle/>
        <a:p>
          <a:r>
            <a:rPr lang="en-US" b="1" dirty="0" smtClean="0"/>
            <a:t>Standard Grammar</a:t>
          </a:r>
          <a:endParaRPr lang="en-US" b="1" dirty="0"/>
        </a:p>
      </dgm:t>
    </dgm:pt>
    <dgm:pt modelId="{12B6FCD2-AF70-4E8B-A570-2BD4ED444581}" type="parTrans" cxnId="{0E31284C-2AE1-4877-B75B-A92DD821CE63}">
      <dgm:prSet/>
      <dgm:spPr/>
      <dgm:t>
        <a:bodyPr/>
        <a:lstStyle/>
        <a:p>
          <a:endParaRPr lang="en-US"/>
        </a:p>
      </dgm:t>
    </dgm:pt>
    <dgm:pt modelId="{4B88FC80-899C-4F7D-B22A-03823D397036}" type="sibTrans" cxnId="{0E31284C-2AE1-4877-B75B-A92DD821CE63}">
      <dgm:prSet/>
      <dgm:spPr/>
      <dgm:t>
        <a:bodyPr/>
        <a:lstStyle/>
        <a:p>
          <a:endParaRPr lang="en-US"/>
        </a:p>
      </dgm:t>
    </dgm:pt>
    <dgm:pt modelId="{5DE3F32F-500F-490A-B86A-80868C18F025}" type="pres">
      <dgm:prSet presAssocID="{6B3F2D96-7BE7-4580-AB05-F4254462D4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959766-5B6E-4BFE-B903-3619944A8733}" type="pres">
      <dgm:prSet presAssocID="{3AF5A6F2-E2F1-42AE-82FB-65931A136C2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BC844-1BF1-433C-8AF7-9DA70B56E0DB}" type="pres">
      <dgm:prSet presAssocID="{45F5968D-2646-46C6-9E2C-9B8317880600}" presName="sibTrans" presStyleLbl="sibTrans2D1" presStyleIdx="0" presStyleCnt="7"/>
      <dgm:spPr/>
      <dgm:t>
        <a:bodyPr/>
        <a:lstStyle/>
        <a:p>
          <a:endParaRPr lang="en-US"/>
        </a:p>
      </dgm:t>
    </dgm:pt>
    <dgm:pt modelId="{1FD11951-65F6-431D-BF21-9307E0477C5C}" type="pres">
      <dgm:prSet presAssocID="{45F5968D-2646-46C6-9E2C-9B8317880600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9F50D709-DF4F-4BBF-AC7C-95EA75B45812}" type="pres">
      <dgm:prSet presAssocID="{09C6B9E4-E0C4-426D-A37C-1AA58C8AB55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AAA2C-AED9-4FD1-974D-ECF39C297174}" type="pres">
      <dgm:prSet presAssocID="{646B1B01-3093-4116-8B18-9CC700245AF2}" presName="sibTrans" presStyleLbl="sibTrans2D1" presStyleIdx="1" presStyleCnt="7"/>
      <dgm:spPr/>
      <dgm:t>
        <a:bodyPr/>
        <a:lstStyle/>
        <a:p>
          <a:endParaRPr lang="en-US"/>
        </a:p>
      </dgm:t>
    </dgm:pt>
    <dgm:pt modelId="{50ECBCA5-B4E8-43F2-B8EC-60095015351A}" type="pres">
      <dgm:prSet presAssocID="{646B1B01-3093-4116-8B18-9CC700245AF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D1BCCE45-CCAB-4F9E-89AC-D5B20ACBD53F}" type="pres">
      <dgm:prSet presAssocID="{975B58DB-BB03-4115-95AD-7C37A80B58A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86B69-22BB-4BF8-8043-FA60FC04DBBC}" type="pres">
      <dgm:prSet presAssocID="{4B88FC80-899C-4F7D-B22A-03823D397036}" presName="sibTrans" presStyleLbl="sibTrans2D1" presStyleIdx="2" presStyleCnt="7" custLinFactNeighborX="-7760" custLinFactNeighborY="3067"/>
      <dgm:spPr/>
      <dgm:t>
        <a:bodyPr/>
        <a:lstStyle/>
        <a:p>
          <a:endParaRPr lang="en-US"/>
        </a:p>
      </dgm:t>
    </dgm:pt>
    <dgm:pt modelId="{C5C3BE27-E7F4-461B-88D2-E322D4E8AB86}" type="pres">
      <dgm:prSet presAssocID="{4B88FC80-899C-4F7D-B22A-03823D397036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4C4EB2A0-06E4-441B-9364-B9A4BE44134A}" type="pres">
      <dgm:prSet presAssocID="{BCF00C61-A2D1-4F4E-A4E5-416180515A4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B79A8-127A-4F39-AD08-A56DD9D0B423}" type="pres">
      <dgm:prSet presAssocID="{9735CEE0-9939-4BD5-ACD0-D5312120DBD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032E096-73E6-4132-B4C6-47D225E78061}" type="pres">
      <dgm:prSet presAssocID="{9735CEE0-9939-4BD5-ACD0-D5312120DBD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FE8D911-6ABE-4533-B1AB-9C9E35ABAE58}" type="pres">
      <dgm:prSet presAssocID="{004EC039-E84C-48B3-88B2-A1EE632F6F0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149E8-0D1A-45F2-99C9-3645D06A1479}" type="pres">
      <dgm:prSet presAssocID="{6E5CE58B-B1B6-492A-8B4E-3D9A6CCFA3A9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6094764-1E5F-4A65-A2C2-6D8A56489E7D}" type="pres">
      <dgm:prSet presAssocID="{6E5CE58B-B1B6-492A-8B4E-3D9A6CCFA3A9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82A23656-7549-4E6D-806A-0B7117752B82}" type="pres">
      <dgm:prSet presAssocID="{A023FCC2-362C-4E7E-84FB-B9A3D72EC73E}" presName="node" presStyleLbl="node1" presStyleIdx="5" presStyleCnt="7" custScaleX="114382" custScaleY="113052" custRadScaleRad="87743" custRadScaleInc="-4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C478D-00D1-4519-A1C0-10530E65CC12}" type="pres">
      <dgm:prSet presAssocID="{6228D0F6-8B30-49F5-B7D2-E6DBC37FF95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1D06D7F-E58C-44B9-9BFD-6CE492F3277D}" type="pres">
      <dgm:prSet presAssocID="{6228D0F6-8B30-49F5-B7D2-E6DBC37FF959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024226E5-5E5C-4D73-A6E6-E4146E85D878}" type="pres">
      <dgm:prSet presAssocID="{AB4C6792-7ACD-4153-9476-7EA364027A85}" presName="node" presStyleLbl="node1" presStyleIdx="6" presStyleCnt="7" custScaleX="108689" custScaleY="102808" custRadScaleRad="87607" custRadScaleInc="8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B7F42-5540-40E8-A5FD-2434DAF812B7}" type="pres">
      <dgm:prSet presAssocID="{CC168026-7061-40C1-B6B4-F0D788D75AF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E3AAC84-69C9-4111-AA90-643312BAE2F8}" type="pres">
      <dgm:prSet presAssocID="{CC168026-7061-40C1-B6B4-F0D788D75AF5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0E31284C-2AE1-4877-B75B-A92DD821CE63}" srcId="{6B3F2D96-7BE7-4580-AB05-F4254462D455}" destId="{975B58DB-BB03-4115-95AD-7C37A80B58AB}" srcOrd="2" destOrd="0" parTransId="{12B6FCD2-AF70-4E8B-A570-2BD4ED444581}" sibTransId="{4B88FC80-899C-4F7D-B22A-03823D397036}"/>
    <dgm:cxn modelId="{4C1353D6-9660-451B-92B6-4B4A7398804E}" srcId="{6B3F2D96-7BE7-4580-AB05-F4254462D455}" destId="{3AF5A6F2-E2F1-42AE-82FB-65931A136C28}" srcOrd="0" destOrd="0" parTransId="{57FC8536-7DE2-4861-B2BF-714F6B2DE12B}" sibTransId="{45F5968D-2646-46C6-9E2C-9B8317880600}"/>
    <dgm:cxn modelId="{A1F11FDF-4157-4037-9F99-130AC3DD365A}" type="presOf" srcId="{646B1B01-3093-4116-8B18-9CC700245AF2}" destId="{EB2AAA2C-AED9-4FD1-974D-ECF39C297174}" srcOrd="0" destOrd="0" presId="urn:microsoft.com/office/officeart/2005/8/layout/cycle2"/>
    <dgm:cxn modelId="{1B0F30D9-F285-46AC-A7C8-1FE7EFC8EA53}" type="presOf" srcId="{AB4C6792-7ACD-4153-9476-7EA364027A85}" destId="{024226E5-5E5C-4D73-A6E6-E4146E85D878}" srcOrd="0" destOrd="0" presId="urn:microsoft.com/office/officeart/2005/8/layout/cycle2"/>
    <dgm:cxn modelId="{8B4601CE-A245-4124-9DE9-8F5CDA4393CF}" type="presOf" srcId="{A023FCC2-362C-4E7E-84FB-B9A3D72EC73E}" destId="{82A23656-7549-4E6D-806A-0B7117752B82}" srcOrd="0" destOrd="0" presId="urn:microsoft.com/office/officeart/2005/8/layout/cycle2"/>
    <dgm:cxn modelId="{FE97996A-A4E4-4357-ABB4-EE9600C87CCA}" type="presOf" srcId="{646B1B01-3093-4116-8B18-9CC700245AF2}" destId="{50ECBCA5-B4E8-43F2-B8EC-60095015351A}" srcOrd="1" destOrd="0" presId="urn:microsoft.com/office/officeart/2005/8/layout/cycle2"/>
    <dgm:cxn modelId="{52237A71-B945-4457-8D31-D01BE36F74F2}" type="presOf" srcId="{CC168026-7061-40C1-B6B4-F0D788D75AF5}" destId="{5E3AAC84-69C9-4111-AA90-643312BAE2F8}" srcOrd="1" destOrd="0" presId="urn:microsoft.com/office/officeart/2005/8/layout/cycle2"/>
    <dgm:cxn modelId="{0B9C9B9D-FD65-4394-8439-731072C3E9BF}" type="presOf" srcId="{975B58DB-BB03-4115-95AD-7C37A80B58AB}" destId="{D1BCCE45-CCAB-4F9E-89AC-D5B20ACBD53F}" srcOrd="0" destOrd="0" presId="urn:microsoft.com/office/officeart/2005/8/layout/cycle2"/>
    <dgm:cxn modelId="{6D3636DB-1737-4266-B55D-6DE9779E6D5A}" srcId="{6B3F2D96-7BE7-4580-AB05-F4254462D455}" destId="{004EC039-E84C-48B3-88B2-A1EE632F6F09}" srcOrd="4" destOrd="0" parTransId="{52E49258-7717-49FD-B9CB-57C2655118AD}" sibTransId="{6E5CE58B-B1B6-492A-8B4E-3D9A6CCFA3A9}"/>
    <dgm:cxn modelId="{C67C5877-D7EA-4D29-80AF-5C90F78A38AB}" type="presOf" srcId="{BCF00C61-A2D1-4F4E-A4E5-416180515A43}" destId="{4C4EB2A0-06E4-441B-9364-B9A4BE44134A}" srcOrd="0" destOrd="0" presId="urn:microsoft.com/office/officeart/2005/8/layout/cycle2"/>
    <dgm:cxn modelId="{6A604AC7-A04C-4F5F-9708-576FF29243AA}" srcId="{6B3F2D96-7BE7-4580-AB05-F4254462D455}" destId="{AB4C6792-7ACD-4153-9476-7EA364027A85}" srcOrd="6" destOrd="0" parTransId="{171B7459-12F9-4EE0-B961-BCBF55517D50}" sibTransId="{CC168026-7061-40C1-B6B4-F0D788D75AF5}"/>
    <dgm:cxn modelId="{4342B689-31CF-4A50-B776-B98152D01AE5}" srcId="{6B3F2D96-7BE7-4580-AB05-F4254462D455}" destId="{A023FCC2-362C-4E7E-84FB-B9A3D72EC73E}" srcOrd="5" destOrd="0" parTransId="{320FC251-8C56-4F94-B3F5-53625D9718B2}" sibTransId="{6228D0F6-8B30-49F5-B7D2-E6DBC37FF959}"/>
    <dgm:cxn modelId="{EB99BE09-8B78-481F-AD99-F91AD741DE8A}" type="presOf" srcId="{6E5CE58B-B1B6-492A-8B4E-3D9A6CCFA3A9}" destId="{16094764-1E5F-4A65-A2C2-6D8A56489E7D}" srcOrd="1" destOrd="0" presId="urn:microsoft.com/office/officeart/2005/8/layout/cycle2"/>
    <dgm:cxn modelId="{369D48F9-B4CD-494B-981F-98AB6659AB6F}" type="presOf" srcId="{9735CEE0-9939-4BD5-ACD0-D5312120DBD7}" destId="{613B79A8-127A-4F39-AD08-A56DD9D0B423}" srcOrd="0" destOrd="0" presId="urn:microsoft.com/office/officeart/2005/8/layout/cycle2"/>
    <dgm:cxn modelId="{8FE07959-4FE8-4D46-A4EA-D7F004B5388E}" type="presOf" srcId="{3AF5A6F2-E2F1-42AE-82FB-65931A136C28}" destId="{4F959766-5B6E-4BFE-B903-3619944A8733}" srcOrd="0" destOrd="0" presId="urn:microsoft.com/office/officeart/2005/8/layout/cycle2"/>
    <dgm:cxn modelId="{AE857839-97E2-4162-910E-C5EFC39AB53E}" type="presOf" srcId="{09C6B9E4-E0C4-426D-A37C-1AA58C8AB55B}" destId="{9F50D709-DF4F-4BBF-AC7C-95EA75B45812}" srcOrd="0" destOrd="0" presId="urn:microsoft.com/office/officeart/2005/8/layout/cycle2"/>
    <dgm:cxn modelId="{39679695-4C3C-4030-9E36-0D049A308811}" type="presOf" srcId="{004EC039-E84C-48B3-88B2-A1EE632F6F09}" destId="{3FE8D911-6ABE-4533-B1AB-9C9E35ABAE58}" srcOrd="0" destOrd="0" presId="urn:microsoft.com/office/officeart/2005/8/layout/cycle2"/>
    <dgm:cxn modelId="{470E8CC5-DEF5-4419-B38E-53C608EA541C}" type="presOf" srcId="{6E5CE58B-B1B6-492A-8B4E-3D9A6CCFA3A9}" destId="{51A149E8-0D1A-45F2-99C9-3645D06A1479}" srcOrd="0" destOrd="0" presId="urn:microsoft.com/office/officeart/2005/8/layout/cycle2"/>
    <dgm:cxn modelId="{82D0D80E-2349-4C9F-8C09-AED712D1E03B}" type="presOf" srcId="{9735CEE0-9939-4BD5-ACD0-D5312120DBD7}" destId="{7032E096-73E6-4132-B4C6-47D225E78061}" srcOrd="1" destOrd="0" presId="urn:microsoft.com/office/officeart/2005/8/layout/cycle2"/>
    <dgm:cxn modelId="{83CD1E92-16FF-46E2-AD6C-554B3ED41733}" srcId="{6B3F2D96-7BE7-4580-AB05-F4254462D455}" destId="{09C6B9E4-E0C4-426D-A37C-1AA58C8AB55B}" srcOrd="1" destOrd="0" parTransId="{0FE7EE26-7D0E-4112-B8B6-9C08D18DB6E6}" sibTransId="{646B1B01-3093-4116-8B18-9CC700245AF2}"/>
    <dgm:cxn modelId="{2355C9F2-42E4-4FDE-96B5-123E74CF2CC2}" type="presOf" srcId="{CC168026-7061-40C1-B6B4-F0D788D75AF5}" destId="{B84B7F42-5540-40E8-A5FD-2434DAF812B7}" srcOrd="0" destOrd="0" presId="urn:microsoft.com/office/officeart/2005/8/layout/cycle2"/>
    <dgm:cxn modelId="{855CEF1B-A9C3-4DB5-928A-028BDA82CE41}" srcId="{6B3F2D96-7BE7-4580-AB05-F4254462D455}" destId="{BCF00C61-A2D1-4F4E-A4E5-416180515A43}" srcOrd="3" destOrd="0" parTransId="{F1949F9C-6B3F-4F04-97CB-D3CF1A0CC743}" sibTransId="{9735CEE0-9939-4BD5-ACD0-D5312120DBD7}"/>
    <dgm:cxn modelId="{E1D3D024-3EA6-426E-832C-794FA80FD891}" type="presOf" srcId="{45F5968D-2646-46C6-9E2C-9B8317880600}" destId="{85EBC844-1BF1-433C-8AF7-9DA70B56E0DB}" srcOrd="0" destOrd="0" presId="urn:microsoft.com/office/officeart/2005/8/layout/cycle2"/>
    <dgm:cxn modelId="{391313C7-B543-4F0E-9B62-000EFA039986}" type="presOf" srcId="{45F5968D-2646-46C6-9E2C-9B8317880600}" destId="{1FD11951-65F6-431D-BF21-9307E0477C5C}" srcOrd="1" destOrd="0" presId="urn:microsoft.com/office/officeart/2005/8/layout/cycle2"/>
    <dgm:cxn modelId="{FE4E18D1-CCA8-42A7-A356-CC66CC445547}" type="presOf" srcId="{4B88FC80-899C-4F7D-B22A-03823D397036}" destId="{E8086B69-22BB-4BF8-8043-FA60FC04DBBC}" srcOrd="0" destOrd="0" presId="urn:microsoft.com/office/officeart/2005/8/layout/cycle2"/>
    <dgm:cxn modelId="{DD177CA5-3DA6-462E-83BF-370BE1D72A6B}" type="presOf" srcId="{4B88FC80-899C-4F7D-B22A-03823D397036}" destId="{C5C3BE27-E7F4-461B-88D2-E322D4E8AB86}" srcOrd="1" destOrd="0" presId="urn:microsoft.com/office/officeart/2005/8/layout/cycle2"/>
    <dgm:cxn modelId="{2D2F4BEE-0BC9-4D33-9861-DCE2C028AD7F}" type="presOf" srcId="{6B3F2D96-7BE7-4580-AB05-F4254462D455}" destId="{5DE3F32F-500F-490A-B86A-80868C18F025}" srcOrd="0" destOrd="0" presId="urn:microsoft.com/office/officeart/2005/8/layout/cycle2"/>
    <dgm:cxn modelId="{9047BC8C-46D2-473D-AED6-A470B78C3A83}" type="presOf" srcId="{6228D0F6-8B30-49F5-B7D2-E6DBC37FF959}" destId="{D1D06D7F-E58C-44B9-9BFD-6CE492F3277D}" srcOrd="1" destOrd="0" presId="urn:microsoft.com/office/officeart/2005/8/layout/cycle2"/>
    <dgm:cxn modelId="{DFA3DF01-00C6-4192-B941-B8A9305461FE}" type="presOf" srcId="{6228D0F6-8B30-49F5-B7D2-E6DBC37FF959}" destId="{91AC478D-00D1-4519-A1C0-10530E65CC12}" srcOrd="0" destOrd="0" presId="urn:microsoft.com/office/officeart/2005/8/layout/cycle2"/>
    <dgm:cxn modelId="{4142B8AA-CEE4-45F7-8BA4-6660E2A374D1}" type="presParOf" srcId="{5DE3F32F-500F-490A-B86A-80868C18F025}" destId="{4F959766-5B6E-4BFE-B903-3619944A8733}" srcOrd="0" destOrd="0" presId="urn:microsoft.com/office/officeart/2005/8/layout/cycle2"/>
    <dgm:cxn modelId="{0D73373C-6D6D-4D26-A854-C06D62955BB1}" type="presParOf" srcId="{5DE3F32F-500F-490A-B86A-80868C18F025}" destId="{85EBC844-1BF1-433C-8AF7-9DA70B56E0DB}" srcOrd="1" destOrd="0" presId="urn:microsoft.com/office/officeart/2005/8/layout/cycle2"/>
    <dgm:cxn modelId="{79446008-D663-4600-A655-C00F8D1F28A9}" type="presParOf" srcId="{85EBC844-1BF1-433C-8AF7-9DA70B56E0DB}" destId="{1FD11951-65F6-431D-BF21-9307E0477C5C}" srcOrd="0" destOrd="0" presId="urn:microsoft.com/office/officeart/2005/8/layout/cycle2"/>
    <dgm:cxn modelId="{653B39DD-3D08-4C99-827B-0086547158BD}" type="presParOf" srcId="{5DE3F32F-500F-490A-B86A-80868C18F025}" destId="{9F50D709-DF4F-4BBF-AC7C-95EA75B45812}" srcOrd="2" destOrd="0" presId="urn:microsoft.com/office/officeart/2005/8/layout/cycle2"/>
    <dgm:cxn modelId="{A829075E-19E3-4029-927E-FA465E5CA6B7}" type="presParOf" srcId="{5DE3F32F-500F-490A-B86A-80868C18F025}" destId="{EB2AAA2C-AED9-4FD1-974D-ECF39C297174}" srcOrd="3" destOrd="0" presId="urn:microsoft.com/office/officeart/2005/8/layout/cycle2"/>
    <dgm:cxn modelId="{E5821B5F-81DA-4136-9082-A17FE4013DB6}" type="presParOf" srcId="{EB2AAA2C-AED9-4FD1-974D-ECF39C297174}" destId="{50ECBCA5-B4E8-43F2-B8EC-60095015351A}" srcOrd="0" destOrd="0" presId="urn:microsoft.com/office/officeart/2005/8/layout/cycle2"/>
    <dgm:cxn modelId="{6D38C012-E8CB-411D-95E5-42058AE4CD98}" type="presParOf" srcId="{5DE3F32F-500F-490A-B86A-80868C18F025}" destId="{D1BCCE45-CCAB-4F9E-89AC-D5B20ACBD53F}" srcOrd="4" destOrd="0" presId="urn:microsoft.com/office/officeart/2005/8/layout/cycle2"/>
    <dgm:cxn modelId="{07C756B2-75DD-46AB-BAB7-100618B8A486}" type="presParOf" srcId="{5DE3F32F-500F-490A-B86A-80868C18F025}" destId="{E8086B69-22BB-4BF8-8043-FA60FC04DBBC}" srcOrd="5" destOrd="0" presId="urn:microsoft.com/office/officeart/2005/8/layout/cycle2"/>
    <dgm:cxn modelId="{049FF14F-415C-4276-A892-D99DD120C894}" type="presParOf" srcId="{E8086B69-22BB-4BF8-8043-FA60FC04DBBC}" destId="{C5C3BE27-E7F4-461B-88D2-E322D4E8AB86}" srcOrd="0" destOrd="0" presId="urn:microsoft.com/office/officeart/2005/8/layout/cycle2"/>
    <dgm:cxn modelId="{704D89FC-D7E6-418D-9BED-CBD609CFED2F}" type="presParOf" srcId="{5DE3F32F-500F-490A-B86A-80868C18F025}" destId="{4C4EB2A0-06E4-441B-9364-B9A4BE44134A}" srcOrd="6" destOrd="0" presId="urn:microsoft.com/office/officeart/2005/8/layout/cycle2"/>
    <dgm:cxn modelId="{87F224E7-2098-4E02-863A-2DC8D4456F16}" type="presParOf" srcId="{5DE3F32F-500F-490A-B86A-80868C18F025}" destId="{613B79A8-127A-4F39-AD08-A56DD9D0B423}" srcOrd="7" destOrd="0" presId="urn:microsoft.com/office/officeart/2005/8/layout/cycle2"/>
    <dgm:cxn modelId="{ED3EADCF-6170-42C9-9638-3F408850809C}" type="presParOf" srcId="{613B79A8-127A-4F39-AD08-A56DD9D0B423}" destId="{7032E096-73E6-4132-B4C6-47D225E78061}" srcOrd="0" destOrd="0" presId="urn:microsoft.com/office/officeart/2005/8/layout/cycle2"/>
    <dgm:cxn modelId="{AD654349-46CC-43F7-9131-5977569EC089}" type="presParOf" srcId="{5DE3F32F-500F-490A-B86A-80868C18F025}" destId="{3FE8D911-6ABE-4533-B1AB-9C9E35ABAE58}" srcOrd="8" destOrd="0" presId="urn:microsoft.com/office/officeart/2005/8/layout/cycle2"/>
    <dgm:cxn modelId="{0B8C9D44-0096-4738-9A1E-E3128E0E708A}" type="presParOf" srcId="{5DE3F32F-500F-490A-B86A-80868C18F025}" destId="{51A149E8-0D1A-45F2-99C9-3645D06A1479}" srcOrd="9" destOrd="0" presId="urn:microsoft.com/office/officeart/2005/8/layout/cycle2"/>
    <dgm:cxn modelId="{950E556A-EDD9-4557-89E2-E58C5DFD9425}" type="presParOf" srcId="{51A149E8-0D1A-45F2-99C9-3645D06A1479}" destId="{16094764-1E5F-4A65-A2C2-6D8A56489E7D}" srcOrd="0" destOrd="0" presId="urn:microsoft.com/office/officeart/2005/8/layout/cycle2"/>
    <dgm:cxn modelId="{E8EC51F1-73C5-4B2D-B544-60EBCF64572D}" type="presParOf" srcId="{5DE3F32F-500F-490A-B86A-80868C18F025}" destId="{82A23656-7549-4E6D-806A-0B7117752B82}" srcOrd="10" destOrd="0" presId="urn:microsoft.com/office/officeart/2005/8/layout/cycle2"/>
    <dgm:cxn modelId="{03648978-E9E7-4E61-959D-1D07045230C9}" type="presParOf" srcId="{5DE3F32F-500F-490A-B86A-80868C18F025}" destId="{91AC478D-00D1-4519-A1C0-10530E65CC12}" srcOrd="11" destOrd="0" presId="urn:microsoft.com/office/officeart/2005/8/layout/cycle2"/>
    <dgm:cxn modelId="{52EE26D6-1D2B-43E5-AA21-124CACF77BB1}" type="presParOf" srcId="{91AC478D-00D1-4519-A1C0-10530E65CC12}" destId="{D1D06D7F-E58C-44B9-9BFD-6CE492F3277D}" srcOrd="0" destOrd="0" presId="urn:microsoft.com/office/officeart/2005/8/layout/cycle2"/>
    <dgm:cxn modelId="{F75419C2-A73D-4389-B8D7-4069D78E6F63}" type="presParOf" srcId="{5DE3F32F-500F-490A-B86A-80868C18F025}" destId="{024226E5-5E5C-4D73-A6E6-E4146E85D878}" srcOrd="12" destOrd="0" presId="urn:microsoft.com/office/officeart/2005/8/layout/cycle2"/>
    <dgm:cxn modelId="{C87D13B5-A0B6-467F-8332-BAE0DEA48ADB}" type="presParOf" srcId="{5DE3F32F-500F-490A-B86A-80868C18F025}" destId="{B84B7F42-5540-40E8-A5FD-2434DAF812B7}" srcOrd="13" destOrd="0" presId="urn:microsoft.com/office/officeart/2005/8/layout/cycle2"/>
    <dgm:cxn modelId="{40CDD795-F808-4B30-BC27-6202412A46C1}" type="presParOf" srcId="{B84B7F42-5540-40E8-A5FD-2434DAF812B7}" destId="{5E3AAC84-69C9-4111-AA90-643312BAE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8B2C9-A997-4782-95C2-6F07F248801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154F0A-6158-46DD-882B-3B8C223D7567}">
      <dgm:prSet phldrT="[Text]"/>
      <dgm:spPr/>
      <dgm:t>
        <a:bodyPr/>
        <a:lstStyle/>
        <a:p>
          <a:r>
            <a:rPr lang="en-US" dirty="0" smtClean="0"/>
            <a:t>Change to Third Person</a:t>
          </a:r>
          <a:endParaRPr lang="en-US" dirty="0"/>
        </a:p>
      </dgm:t>
    </dgm:pt>
    <dgm:pt modelId="{8403A981-8407-4B56-9FB8-36C20449CA5F}" type="parTrans" cxnId="{E7BC8985-9C17-4B37-BCF6-5E33E50896DD}">
      <dgm:prSet/>
      <dgm:spPr/>
      <dgm:t>
        <a:bodyPr/>
        <a:lstStyle/>
        <a:p>
          <a:endParaRPr lang="en-US"/>
        </a:p>
      </dgm:t>
    </dgm:pt>
    <dgm:pt modelId="{32768A47-FC14-4122-809F-3A820B846017}" type="sibTrans" cxnId="{E7BC8985-9C17-4B37-BCF6-5E33E50896DD}">
      <dgm:prSet/>
      <dgm:spPr/>
      <dgm:t>
        <a:bodyPr/>
        <a:lstStyle/>
        <a:p>
          <a:endParaRPr lang="en-US"/>
        </a:p>
      </dgm:t>
    </dgm:pt>
    <dgm:pt modelId="{92AB5162-5DD2-45F9-B6F6-0439CD7356D2}">
      <dgm:prSet phldrT="[Text]"/>
      <dgm:spPr/>
      <dgm:t>
        <a:bodyPr/>
        <a:lstStyle/>
        <a:p>
          <a:r>
            <a:rPr lang="en-US" dirty="0" smtClean="0"/>
            <a:t>Use Passive Voice</a:t>
          </a:r>
          <a:endParaRPr lang="en-US" dirty="0"/>
        </a:p>
      </dgm:t>
    </dgm:pt>
    <dgm:pt modelId="{9A4A132D-D6D3-4CDA-B3E5-066B0C036EA1}" type="parTrans" cxnId="{2EBA2953-008A-4F42-87D9-BD7D647F32CD}">
      <dgm:prSet/>
      <dgm:spPr/>
      <dgm:t>
        <a:bodyPr/>
        <a:lstStyle/>
        <a:p>
          <a:endParaRPr lang="en-US"/>
        </a:p>
      </dgm:t>
    </dgm:pt>
    <dgm:pt modelId="{F6B2E800-3627-44B8-B52F-01F46A953829}" type="sibTrans" cxnId="{2EBA2953-008A-4F42-87D9-BD7D647F32CD}">
      <dgm:prSet/>
      <dgm:spPr/>
      <dgm:t>
        <a:bodyPr/>
        <a:lstStyle/>
        <a:p>
          <a:endParaRPr lang="en-US"/>
        </a:p>
      </dgm:t>
    </dgm:pt>
    <dgm:pt modelId="{95258C73-A1C3-4A30-AC7E-5F3A8C08EC82}">
      <dgm:prSet phldrT="[Text]"/>
      <dgm:spPr/>
      <dgm:t>
        <a:bodyPr/>
        <a:lstStyle/>
        <a:p>
          <a:r>
            <a:rPr lang="en-US" dirty="0" smtClean="0"/>
            <a:t>Use Indirect Questions</a:t>
          </a:r>
          <a:endParaRPr lang="en-US" dirty="0"/>
        </a:p>
      </dgm:t>
    </dgm:pt>
    <dgm:pt modelId="{099BD11E-E9CD-41F7-A185-CC586799D31A}" type="parTrans" cxnId="{150E7F4C-EB53-4EC3-93ED-34C12934F46F}">
      <dgm:prSet/>
      <dgm:spPr/>
      <dgm:t>
        <a:bodyPr/>
        <a:lstStyle/>
        <a:p>
          <a:endParaRPr lang="en-US"/>
        </a:p>
      </dgm:t>
    </dgm:pt>
    <dgm:pt modelId="{17A2D0F6-0AFF-4081-B0AA-3E7BD61DFCC2}" type="sibTrans" cxnId="{150E7F4C-EB53-4EC3-93ED-34C12934F46F}">
      <dgm:prSet/>
      <dgm:spPr/>
      <dgm:t>
        <a:bodyPr/>
        <a:lstStyle/>
        <a:p>
          <a:endParaRPr lang="en-US"/>
        </a:p>
      </dgm:t>
    </dgm:pt>
    <dgm:pt modelId="{191F4AC3-BAB0-4C02-9858-3EE0E775BB08}">
      <dgm:prSet/>
      <dgm:spPr/>
      <dgm:t>
        <a:bodyPr/>
        <a:lstStyle/>
        <a:p>
          <a:r>
            <a:rPr lang="en-US" dirty="0" smtClean="0"/>
            <a:t>In case of inquisitive </a:t>
          </a:r>
          <a:r>
            <a:rPr lang="en-US" dirty="0" smtClean="0"/>
            <a:t>sentences [questions] </a:t>
          </a:r>
          <a:r>
            <a:rPr lang="en-US" dirty="0" smtClean="0"/>
            <a:t>change to indirect questions</a:t>
          </a:r>
          <a:endParaRPr lang="en-US" dirty="0"/>
        </a:p>
      </dgm:t>
    </dgm:pt>
    <dgm:pt modelId="{FD430DFA-7A3F-4A43-9354-39FC53A81D4F}" type="parTrans" cxnId="{E9D9DDFC-2273-4A0E-88D5-147174DF5891}">
      <dgm:prSet/>
      <dgm:spPr/>
      <dgm:t>
        <a:bodyPr/>
        <a:lstStyle/>
        <a:p>
          <a:endParaRPr lang="en-US"/>
        </a:p>
      </dgm:t>
    </dgm:pt>
    <dgm:pt modelId="{FC01E45E-B30B-468F-8C6D-49C2EF997E3E}" type="sibTrans" cxnId="{E9D9DDFC-2273-4A0E-88D5-147174DF5891}">
      <dgm:prSet/>
      <dgm:spPr/>
      <dgm:t>
        <a:bodyPr/>
        <a:lstStyle/>
        <a:p>
          <a:endParaRPr lang="en-US"/>
        </a:p>
      </dgm:t>
    </dgm:pt>
    <dgm:pt modelId="{FC526AD5-6244-4E0F-ACE9-CDACE0E85750}">
      <dgm:prSet/>
      <dgm:spPr/>
      <dgm:t>
        <a:bodyPr/>
        <a:lstStyle/>
        <a:p>
          <a:r>
            <a:rPr lang="en-US" dirty="0" smtClean="0"/>
            <a:t>In case of statements, use passive voice </a:t>
          </a:r>
          <a:endParaRPr lang="en-US" dirty="0"/>
        </a:p>
      </dgm:t>
    </dgm:pt>
    <dgm:pt modelId="{6792B306-F148-42BA-AFB4-46CBECF923C2}" type="parTrans" cxnId="{EF2E6BF4-11E6-4620-A59D-C37A7329856A}">
      <dgm:prSet/>
      <dgm:spPr/>
      <dgm:t>
        <a:bodyPr/>
        <a:lstStyle/>
        <a:p>
          <a:endParaRPr lang="en-US"/>
        </a:p>
      </dgm:t>
    </dgm:pt>
    <dgm:pt modelId="{33FEED8D-8195-426C-9A15-A6402B13C5C6}" type="sibTrans" cxnId="{EF2E6BF4-11E6-4620-A59D-C37A7329856A}">
      <dgm:prSet/>
      <dgm:spPr/>
      <dgm:t>
        <a:bodyPr/>
        <a:lstStyle/>
        <a:p>
          <a:endParaRPr lang="en-US"/>
        </a:p>
      </dgm:t>
    </dgm:pt>
    <dgm:pt modelId="{C4DA193C-6277-41B9-999B-9C874139899D}">
      <dgm:prSet/>
      <dgm:spPr/>
      <dgm:t>
        <a:bodyPr/>
        <a:lstStyle/>
        <a:p>
          <a:r>
            <a:rPr lang="en-US" dirty="0" smtClean="0"/>
            <a:t>He/She/It        Him/ Her        Their/Them.. </a:t>
          </a:r>
          <a:r>
            <a:rPr lang="en-US" dirty="0" err="1" smtClean="0"/>
            <a:t>etc</a:t>
          </a:r>
          <a:endParaRPr lang="en-US" dirty="0"/>
        </a:p>
      </dgm:t>
    </dgm:pt>
    <dgm:pt modelId="{029613A0-EA39-490B-8784-6996E2D3F55A}" type="parTrans" cxnId="{4487F5E9-7A86-42D6-8B06-EFA7FEE272DD}">
      <dgm:prSet/>
      <dgm:spPr/>
      <dgm:t>
        <a:bodyPr/>
        <a:lstStyle/>
        <a:p>
          <a:endParaRPr lang="en-US"/>
        </a:p>
      </dgm:t>
    </dgm:pt>
    <dgm:pt modelId="{1274C1EB-A030-413A-A4B5-B150F19960F9}" type="sibTrans" cxnId="{4487F5E9-7A86-42D6-8B06-EFA7FEE272DD}">
      <dgm:prSet/>
      <dgm:spPr/>
      <dgm:t>
        <a:bodyPr/>
        <a:lstStyle/>
        <a:p>
          <a:endParaRPr lang="en-US"/>
        </a:p>
      </dgm:t>
    </dgm:pt>
    <dgm:pt modelId="{B1F8BFCD-95D9-4AEF-AE47-61B7B3832500}" type="pres">
      <dgm:prSet presAssocID="{9F88B2C9-A997-4782-95C2-6F07F248801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4C5E8E-338B-4DA1-B233-A010FAC78CE5}" type="pres">
      <dgm:prSet presAssocID="{02154F0A-6158-46DD-882B-3B8C223D7567}" presName="parentLin" presStyleCnt="0"/>
      <dgm:spPr/>
    </dgm:pt>
    <dgm:pt modelId="{02E5942F-3164-4734-A25F-BB384B389718}" type="pres">
      <dgm:prSet presAssocID="{02154F0A-6158-46DD-882B-3B8C223D756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2FA242E-B0C7-4FAF-BD51-F6D4CB59871C}" type="pres">
      <dgm:prSet presAssocID="{02154F0A-6158-46DD-882B-3B8C223D7567}" presName="parentText" presStyleLbl="node1" presStyleIdx="0" presStyleCnt="3" custScaleY="107344" custLinFactNeighborX="3215" custLinFactNeighborY="-18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A9A7A-D8A8-45D0-AA7C-4C0DF504076D}" type="pres">
      <dgm:prSet presAssocID="{02154F0A-6158-46DD-882B-3B8C223D7567}" presName="negativeSpace" presStyleCnt="0"/>
      <dgm:spPr/>
    </dgm:pt>
    <dgm:pt modelId="{00658FCB-E0E8-4C13-96DB-A096CD145992}" type="pres">
      <dgm:prSet presAssocID="{02154F0A-6158-46DD-882B-3B8C223D7567}" presName="childText" presStyleLbl="conFgAcc1" presStyleIdx="0" presStyleCnt="3" custLinFactNeighborX="161" custLinFactNeighborY="390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65161-BD54-4DD2-AC43-29CA2618F36D}" type="pres">
      <dgm:prSet presAssocID="{32768A47-FC14-4122-809F-3A820B846017}" presName="spaceBetweenRectangles" presStyleCnt="0"/>
      <dgm:spPr/>
    </dgm:pt>
    <dgm:pt modelId="{E26B6B1B-A3AB-49AC-A9C0-30B2BA700D03}" type="pres">
      <dgm:prSet presAssocID="{92AB5162-5DD2-45F9-B6F6-0439CD7356D2}" presName="parentLin" presStyleCnt="0"/>
      <dgm:spPr/>
    </dgm:pt>
    <dgm:pt modelId="{FA0D463B-C52A-4E90-8B82-0A1D429F40E1}" type="pres">
      <dgm:prSet presAssocID="{92AB5162-5DD2-45F9-B6F6-0439CD7356D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76CD7E-D098-4993-BCD6-668519C981F4}" type="pres">
      <dgm:prSet presAssocID="{92AB5162-5DD2-45F9-B6F6-0439CD7356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DA988-BE7E-4BBD-AB92-2F22E497D009}" type="pres">
      <dgm:prSet presAssocID="{92AB5162-5DD2-45F9-B6F6-0439CD7356D2}" presName="negativeSpace" presStyleCnt="0"/>
      <dgm:spPr/>
    </dgm:pt>
    <dgm:pt modelId="{6002E57B-9A08-4C94-A17A-26144A3046A8}" type="pres">
      <dgm:prSet presAssocID="{92AB5162-5DD2-45F9-B6F6-0439CD7356D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636AA-4B13-44BA-AFA8-E5A9A65D134D}" type="pres">
      <dgm:prSet presAssocID="{F6B2E800-3627-44B8-B52F-01F46A953829}" presName="spaceBetweenRectangles" presStyleCnt="0"/>
      <dgm:spPr/>
    </dgm:pt>
    <dgm:pt modelId="{F1B47BA6-0FA9-42C2-98AE-23A8AE9FF3C9}" type="pres">
      <dgm:prSet presAssocID="{95258C73-A1C3-4A30-AC7E-5F3A8C08EC82}" presName="parentLin" presStyleCnt="0"/>
      <dgm:spPr/>
    </dgm:pt>
    <dgm:pt modelId="{4DF46AD7-A1A4-419E-8096-B438DCD6737C}" type="pres">
      <dgm:prSet presAssocID="{95258C73-A1C3-4A30-AC7E-5F3A8C08EC8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605A0A9-EDE9-4376-AE36-8A22D12EE21C}" type="pres">
      <dgm:prSet presAssocID="{95258C73-A1C3-4A30-AC7E-5F3A8C08EC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B980F-0A5F-499D-9AF2-7EF8E56B3DE1}" type="pres">
      <dgm:prSet presAssocID="{95258C73-A1C3-4A30-AC7E-5F3A8C08EC82}" presName="negativeSpace" presStyleCnt="0"/>
      <dgm:spPr/>
    </dgm:pt>
    <dgm:pt modelId="{2A53E30F-144F-42CA-A548-0FE527BB26A5}" type="pres">
      <dgm:prSet presAssocID="{95258C73-A1C3-4A30-AC7E-5F3A8C08EC8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1C41C-F912-475B-999D-486AAFD31F27}" type="presOf" srcId="{C4DA193C-6277-41B9-999B-9C874139899D}" destId="{00658FCB-E0E8-4C13-96DB-A096CD145992}" srcOrd="0" destOrd="0" presId="urn:microsoft.com/office/officeart/2005/8/layout/list1"/>
    <dgm:cxn modelId="{425B376B-0A7A-4F3F-A7C4-7A33C8BE8E27}" type="presOf" srcId="{92AB5162-5DD2-45F9-B6F6-0439CD7356D2}" destId="{7C76CD7E-D098-4993-BCD6-668519C981F4}" srcOrd="1" destOrd="0" presId="urn:microsoft.com/office/officeart/2005/8/layout/list1"/>
    <dgm:cxn modelId="{684AA83D-5198-4DAE-ADB3-449E71C3BB28}" type="presOf" srcId="{95258C73-A1C3-4A30-AC7E-5F3A8C08EC82}" destId="{D605A0A9-EDE9-4376-AE36-8A22D12EE21C}" srcOrd="1" destOrd="0" presId="urn:microsoft.com/office/officeart/2005/8/layout/list1"/>
    <dgm:cxn modelId="{617B55CC-AB32-4EDE-9CF1-5ABFC35674C6}" type="presOf" srcId="{95258C73-A1C3-4A30-AC7E-5F3A8C08EC82}" destId="{4DF46AD7-A1A4-419E-8096-B438DCD6737C}" srcOrd="0" destOrd="0" presId="urn:microsoft.com/office/officeart/2005/8/layout/list1"/>
    <dgm:cxn modelId="{E7BC8985-9C17-4B37-BCF6-5E33E50896DD}" srcId="{9F88B2C9-A997-4782-95C2-6F07F2488015}" destId="{02154F0A-6158-46DD-882B-3B8C223D7567}" srcOrd="0" destOrd="0" parTransId="{8403A981-8407-4B56-9FB8-36C20449CA5F}" sibTransId="{32768A47-FC14-4122-809F-3A820B846017}"/>
    <dgm:cxn modelId="{150E7F4C-EB53-4EC3-93ED-34C12934F46F}" srcId="{9F88B2C9-A997-4782-95C2-6F07F2488015}" destId="{95258C73-A1C3-4A30-AC7E-5F3A8C08EC82}" srcOrd="2" destOrd="0" parTransId="{099BD11E-E9CD-41F7-A185-CC586799D31A}" sibTransId="{17A2D0F6-0AFF-4081-B0AA-3E7BD61DFCC2}"/>
    <dgm:cxn modelId="{F00F5DD3-12A7-465C-8340-F4DBCD25645C}" type="presOf" srcId="{9F88B2C9-A997-4782-95C2-6F07F2488015}" destId="{B1F8BFCD-95D9-4AEF-AE47-61B7B3832500}" srcOrd="0" destOrd="0" presId="urn:microsoft.com/office/officeart/2005/8/layout/list1"/>
    <dgm:cxn modelId="{3BDDC27A-960D-4966-933F-16F64EDC2D59}" type="presOf" srcId="{02154F0A-6158-46DD-882B-3B8C223D7567}" destId="{E2FA242E-B0C7-4FAF-BD51-F6D4CB59871C}" srcOrd="1" destOrd="0" presId="urn:microsoft.com/office/officeart/2005/8/layout/list1"/>
    <dgm:cxn modelId="{E9D9DDFC-2273-4A0E-88D5-147174DF5891}" srcId="{95258C73-A1C3-4A30-AC7E-5F3A8C08EC82}" destId="{191F4AC3-BAB0-4C02-9858-3EE0E775BB08}" srcOrd="0" destOrd="0" parTransId="{FD430DFA-7A3F-4A43-9354-39FC53A81D4F}" sibTransId="{FC01E45E-B30B-468F-8C6D-49C2EF997E3E}"/>
    <dgm:cxn modelId="{305B738E-0AA6-4886-BF91-8AC35B7B167D}" type="presOf" srcId="{191F4AC3-BAB0-4C02-9858-3EE0E775BB08}" destId="{2A53E30F-144F-42CA-A548-0FE527BB26A5}" srcOrd="0" destOrd="0" presId="urn:microsoft.com/office/officeart/2005/8/layout/list1"/>
    <dgm:cxn modelId="{EF2E6BF4-11E6-4620-A59D-C37A7329856A}" srcId="{92AB5162-5DD2-45F9-B6F6-0439CD7356D2}" destId="{FC526AD5-6244-4E0F-ACE9-CDACE0E85750}" srcOrd="0" destOrd="0" parTransId="{6792B306-F148-42BA-AFB4-46CBECF923C2}" sibTransId="{33FEED8D-8195-426C-9A15-A6402B13C5C6}"/>
    <dgm:cxn modelId="{1CD76D51-2E7A-45D7-8016-EA831F7EFEBA}" type="presOf" srcId="{FC526AD5-6244-4E0F-ACE9-CDACE0E85750}" destId="{6002E57B-9A08-4C94-A17A-26144A3046A8}" srcOrd="0" destOrd="0" presId="urn:microsoft.com/office/officeart/2005/8/layout/list1"/>
    <dgm:cxn modelId="{6BCA05DA-477B-46C0-8A3D-C23721CF726A}" type="presOf" srcId="{92AB5162-5DD2-45F9-B6F6-0439CD7356D2}" destId="{FA0D463B-C52A-4E90-8B82-0A1D429F40E1}" srcOrd="0" destOrd="0" presId="urn:microsoft.com/office/officeart/2005/8/layout/list1"/>
    <dgm:cxn modelId="{2EBA2953-008A-4F42-87D9-BD7D647F32CD}" srcId="{9F88B2C9-A997-4782-95C2-6F07F2488015}" destId="{92AB5162-5DD2-45F9-B6F6-0439CD7356D2}" srcOrd="1" destOrd="0" parTransId="{9A4A132D-D6D3-4CDA-B3E5-066B0C036EA1}" sibTransId="{F6B2E800-3627-44B8-B52F-01F46A953829}"/>
    <dgm:cxn modelId="{3946FB71-BA82-42CC-A1D0-755E5DF66FAB}" type="presOf" srcId="{02154F0A-6158-46DD-882B-3B8C223D7567}" destId="{02E5942F-3164-4734-A25F-BB384B389718}" srcOrd="0" destOrd="0" presId="urn:microsoft.com/office/officeart/2005/8/layout/list1"/>
    <dgm:cxn modelId="{4487F5E9-7A86-42D6-8B06-EFA7FEE272DD}" srcId="{02154F0A-6158-46DD-882B-3B8C223D7567}" destId="{C4DA193C-6277-41B9-999B-9C874139899D}" srcOrd="0" destOrd="0" parTransId="{029613A0-EA39-490B-8784-6996E2D3F55A}" sibTransId="{1274C1EB-A030-413A-A4B5-B150F19960F9}"/>
    <dgm:cxn modelId="{5A04D7BB-328C-4BA9-AE3A-D8DBCD196624}" type="presParOf" srcId="{B1F8BFCD-95D9-4AEF-AE47-61B7B3832500}" destId="{1F4C5E8E-338B-4DA1-B233-A010FAC78CE5}" srcOrd="0" destOrd="0" presId="urn:microsoft.com/office/officeart/2005/8/layout/list1"/>
    <dgm:cxn modelId="{7C9586CE-2B50-4140-A11E-150769FE934E}" type="presParOf" srcId="{1F4C5E8E-338B-4DA1-B233-A010FAC78CE5}" destId="{02E5942F-3164-4734-A25F-BB384B389718}" srcOrd="0" destOrd="0" presId="urn:microsoft.com/office/officeart/2005/8/layout/list1"/>
    <dgm:cxn modelId="{8D2B3D34-8852-4F1F-A5D9-1DA36C872D95}" type="presParOf" srcId="{1F4C5E8E-338B-4DA1-B233-A010FAC78CE5}" destId="{E2FA242E-B0C7-4FAF-BD51-F6D4CB59871C}" srcOrd="1" destOrd="0" presId="urn:microsoft.com/office/officeart/2005/8/layout/list1"/>
    <dgm:cxn modelId="{31D83D76-C9A2-4C6A-A19C-F6B9CDE6D148}" type="presParOf" srcId="{B1F8BFCD-95D9-4AEF-AE47-61B7B3832500}" destId="{692A9A7A-D8A8-45D0-AA7C-4C0DF504076D}" srcOrd="1" destOrd="0" presId="urn:microsoft.com/office/officeart/2005/8/layout/list1"/>
    <dgm:cxn modelId="{A305C587-09AA-4C8A-B6B2-D7058A512B40}" type="presParOf" srcId="{B1F8BFCD-95D9-4AEF-AE47-61B7B3832500}" destId="{00658FCB-E0E8-4C13-96DB-A096CD145992}" srcOrd="2" destOrd="0" presId="urn:microsoft.com/office/officeart/2005/8/layout/list1"/>
    <dgm:cxn modelId="{3A5E122D-74CA-4095-AF02-F5370210A57E}" type="presParOf" srcId="{B1F8BFCD-95D9-4AEF-AE47-61B7B3832500}" destId="{32E65161-BD54-4DD2-AC43-29CA2618F36D}" srcOrd="3" destOrd="0" presId="urn:microsoft.com/office/officeart/2005/8/layout/list1"/>
    <dgm:cxn modelId="{5EF10309-B1BF-4B68-9145-7D2AD0EC315B}" type="presParOf" srcId="{B1F8BFCD-95D9-4AEF-AE47-61B7B3832500}" destId="{E26B6B1B-A3AB-49AC-A9C0-30B2BA700D03}" srcOrd="4" destOrd="0" presId="urn:microsoft.com/office/officeart/2005/8/layout/list1"/>
    <dgm:cxn modelId="{F833EFEA-441D-4A00-AE9C-861C46A70A0B}" type="presParOf" srcId="{E26B6B1B-A3AB-49AC-A9C0-30B2BA700D03}" destId="{FA0D463B-C52A-4E90-8B82-0A1D429F40E1}" srcOrd="0" destOrd="0" presId="urn:microsoft.com/office/officeart/2005/8/layout/list1"/>
    <dgm:cxn modelId="{C2353AD1-B361-43C2-ABDC-67785A551DD4}" type="presParOf" srcId="{E26B6B1B-A3AB-49AC-A9C0-30B2BA700D03}" destId="{7C76CD7E-D098-4993-BCD6-668519C981F4}" srcOrd="1" destOrd="0" presId="urn:microsoft.com/office/officeart/2005/8/layout/list1"/>
    <dgm:cxn modelId="{F2D0816D-2F5F-4B74-81BE-5B8B49AA5AFF}" type="presParOf" srcId="{B1F8BFCD-95D9-4AEF-AE47-61B7B3832500}" destId="{347DA988-BE7E-4BBD-AB92-2F22E497D009}" srcOrd="5" destOrd="0" presId="urn:microsoft.com/office/officeart/2005/8/layout/list1"/>
    <dgm:cxn modelId="{6FDB4A1D-4543-4DD0-A73B-17E0A0DABE60}" type="presParOf" srcId="{B1F8BFCD-95D9-4AEF-AE47-61B7B3832500}" destId="{6002E57B-9A08-4C94-A17A-26144A3046A8}" srcOrd="6" destOrd="0" presId="urn:microsoft.com/office/officeart/2005/8/layout/list1"/>
    <dgm:cxn modelId="{4BA637AF-8E3E-4606-9F4F-A151D8053858}" type="presParOf" srcId="{B1F8BFCD-95D9-4AEF-AE47-61B7B3832500}" destId="{FA3636AA-4B13-44BA-AFA8-E5A9A65D134D}" srcOrd="7" destOrd="0" presId="urn:microsoft.com/office/officeart/2005/8/layout/list1"/>
    <dgm:cxn modelId="{6AA9D296-A9A6-4310-A47F-2FA2ABF2C05F}" type="presParOf" srcId="{B1F8BFCD-95D9-4AEF-AE47-61B7B3832500}" destId="{F1B47BA6-0FA9-42C2-98AE-23A8AE9FF3C9}" srcOrd="8" destOrd="0" presId="urn:microsoft.com/office/officeart/2005/8/layout/list1"/>
    <dgm:cxn modelId="{8E1F2BDB-02F3-4DC7-B369-9FFEDD602517}" type="presParOf" srcId="{F1B47BA6-0FA9-42C2-98AE-23A8AE9FF3C9}" destId="{4DF46AD7-A1A4-419E-8096-B438DCD6737C}" srcOrd="0" destOrd="0" presId="urn:microsoft.com/office/officeart/2005/8/layout/list1"/>
    <dgm:cxn modelId="{CADD9CE4-63F9-4B81-80D3-C2F3FAF62550}" type="presParOf" srcId="{F1B47BA6-0FA9-42C2-98AE-23A8AE9FF3C9}" destId="{D605A0A9-EDE9-4376-AE36-8A22D12EE21C}" srcOrd="1" destOrd="0" presId="urn:microsoft.com/office/officeart/2005/8/layout/list1"/>
    <dgm:cxn modelId="{1FC98310-0558-48F7-AE78-E993B6DE57C3}" type="presParOf" srcId="{B1F8BFCD-95D9-4AEF-AE47-61B7B3832500}" destId="{995B980F-0A5F-499D-9AF2-7EF8E56B3DE1}" srcOrd="9" destOrd="0" presId="urn:microsoft.com/office/officeart/2005/8/layout/list1"/>
    <dgm:cxn modelId="{4BED15F7-B1CF-4242-B7C9-3DA40B4D08B5}" type="presParOf" srcId="{B1F8BFCD-95D9-4AEF-AE47-61B7B3832500}" destId="{2A53E30F-144F-42CA-A548-0FE527BB26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B8EBE-F168-4B5F-A4D3-C299F0DC8F8F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70BD9E-7497-4449-8EA5-91C91B8D0837}">
      <dgm:prSet phldrT="[Text]"/>
      <dgm:spPr/>
      <dgm:t>
        <a:bodyPr/>
        <a:lstStyle/>
        <a:p>
          <a:r>
            <a:rPr lang="en-US" b="1" dirty="0" smtClean="0"/>
            <a:t>Pronouns</a:t>
          </a:r>
          <a:endParaRPr lang="en-US" b="1" dirty="0"/>
        </a:p>
      </dgm:t>
    </dgm:pt>
    <dgm:pt modelId="{40FD6980-8273-4D7E-8547-DAA307BB53AB}" type="parTrans" cxnId="{43049945-3F2E-4E9A-8BD3-6808D97635AE}">
      <dgm:prSet/>
      <dgm:spPr/>
      <dgm:t>
        <a:bodyPr/>
        <a:lstStyle/>
        <a:p>
          <a:endParaRPr lang="en-US" b="1"/>
        </a:p>
      </dgm:t>
    </dgm:pt>
    <dgm:pt modelId="{6207CD5A-8B9C-4954-B8E5-C8DB3A54E0B9}" type="sibTrans" cxnId="{43049945-3F2E-4E9A-8BD3-6808D97635AE}">
      <dgm:prSet/>
      <dgm:spPr/>
      <dgm:t>
        <a:bodyPr/>
        <a:lstStyle/>
        <a:p>
          <a:endParaRPr lang="en-US" b="1"/>
        </a:p>
      </dgm:t>
    </dgm:pt>
    <dgm:pt modelId="{A42B6B73-E47B-437C-AF23-482524B4C4C2}">
      <dgm:prSet phldrT="[Text]"/>
      <dgm:spPr/>
      <dgm:t>
        <a:bodyPr/>
        <a:lstStyle/>
        <a:p>
          <a:pPr algn="l"/>
          <a:r>
            <a:rPr lang="en-US" b="1" dirty="0" smtClean="0"/>
            <a:t>Descriptive words </a:t>
          </a:r>
          <a:endParaRPr lang="en-US" b="1" dirty="0"/>
        </a:p>
      </dgm:t>
    </dgm:pt>
    <dgm:pt modelId="{45408DB4-CEBE-4F8A-8C61-6C109EB6D2B0}" type="parTrans" cxnId="{3B589F0A-D0FC-4C97-8EA9-04191A36C085}">
      <dgm:prSet/>
      <dgm:spPr/>
      <dgm:t>
        <a:bodyPr/>
        <a:lstStyle/>
        <a:p>
          <a:endParaRPr lang="en-US" b="1"/>
        </a:p>
      </dgm:t>
    </dgm:pt>
    <dgm:pt modelId="{677A0109-6583-4C6B-96EC-E86B3723DFF0}" type="sibTrans" cxnId="{3B589F0A-D0FC-4C97-8EA9-04191A36C085}">
      <dgm:prSet/>
      <dgm:spPr/>
      <dgm:t>
        <a:bodyPr/>
        <a:lstStyle/>
        <a:p>
          <a:endParaRPr lang="en-US" b="1"/>
        </a:p>
      </dgm:t>
    </dgm:pt>
    <dgm:pt modelId="{EFAC6703-7EEC-409F-B39E-B8475AA0087E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dirty="0" smtClean="0"/>
            <a:t>The author </a:t>
          </a:r>
          <a:endParaRPr lang="en-US" sz="2400" b="1" dirty="0"/>
        </a:p>
      </dgm:t>
    </dgm:pt>
    <dgm:pt modelId="{05133067-8CDC-4600-BDC8-A2416F60FF6A}" type="parTrans" cxnId="{7627F1C6-B807-4F3B-9CB1-4FAC07960F5B}">
      <dgm:prSet/>
      <dgm:spPr/>
      <dgm:t>
        <a:bodyPr/>
        <a:lstStyle/>
        <a:p>
          <a:endParaRPr lang="en-US" b="1"/>
        </a:p>
      </dgm:t>
    </dgm:pt>
    <dgm:pt modelId="{96F39A3C-EE98-4A19-9805-DB8A440C733A}" type="sibTrans" cxnId="{7627F1C6-B807-4F3B-9CB1-4FAC07960F5B}">
      <dgm:prSet/>
      <dgm:spPr/>
      <dgm:t>
        <a:bodyPr/>
        <a:lstStyle/>
        <a:p>
          <a:endParaRPr lang="en-US" b="1"/>
        </a:p>
      </dgm:t>
    </dgm:pt>
    <dgm:pt modelId="{BC077C95-0580-4223-BC61-EBD7BFE9915B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dirty="0" smtClean="0"/>
            <a:t>The player</a:t>
          </a:r>
          <a:endParaRPr lang="en-US" sz="2400" b="1" dirty="0"/>
        </a:p>
      </dgm:t>
    </dgm:pt>
    <dgm:pt modelId="{B5240A08-4F65-4C69-9E7C-71140EADA108}" type="parTrans" cxnId="{69C90E0E-277B-49C6-BC74-A30EB2AFA14D}">
      <dgm:prSet/>
      <dgm:spPr/>
      <dgm:t>
        <a:bodyPr/>
        <a:lstStyle/>
        <a:p>
          <a:endParaRPr lang="en-US" b="1"/>
        </a:p>
      </dgm:t>
    </dgm:pt>
    <dgm:pt modelId="{137368F5-7B61-4C92-9999-7A71EF22E1F9}" type="sibTrans" cxnId="{69C90E0E-277B-49C6-BC74-A30EB2AFA14D}">
      <dgm:prSet/>
      <dgm:spPr/>
      <dgm:t>
        <a:bodyPr/>
        <a:lstStyle/>
        <a:p>
          <a:endParaRPr lang="en-US" b="1"/>
        </a:p>
      </dgm:t>
    </dgm:pt>
    <dgm:pt modelId="{A80B8403-C5B4-426F-A9AB-3811277CCDE8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dirty="0" smtClean="0"/>
            <a:t>The reader</a:t>
          </a:r>
          <a:endParaRPr lang="en-US" sz="2400" b="1" dirty="0"/>
        </a:p>
      </dgm:t>
    </dgm:pt>
    <dgm:pt modelId="{51B39780-0F7A-4C07-97FC-24261F543AD1}" type="parTrans" cxnId="{52E834E1-B99F-4778-9ECD-5D605D99F811}">
      <dgm:prSet/>
      <dgm:spPr/>
      <dgm:t>
        <a:bodyPr/>
        <a:lstStyle/>
        <a:p>
          <a:endParaRPr lang="en-US" b="1"/>
        </a:p>
      </dgm:t>
    </dgm:pt>
    <dgm:pt modelId="{7C5248F3-9242-460B-9E69-283557975C83}" type="sibTrans" cxnId="{52E834E1-B99F-4778-9ECD-5D605D99F811}">
      <dgm:prSet/>
      <dgm:spPr/>
      <dgm:t>
        <a:bodyPr/>
        <a:lstStyle/>
        <a:p>
          <a:endParaRPr lang="en-US" b="1"/>
        </a:p>
      </dgm:t>
    </dgm:pt>
    <dgm:pt modelId="{ACE80E84-A602-4608-93C8-CD4DB45E51B9}">
      <dgm:prSet phldrT="[Text]" custT="1"/>
      <dgm:spPr/>
      <dgm:t>
        <a:bodyPr/>
        <a:lstStyle/>
        <a:p>
          <a:r>
            <a:rPr lang="en-US" sz="2400" b="1" dirty="0" smtClean="0"/>
            <a:t>He/ she/ It</a:t>
          </a:r>
          <a:endParaRPr lang="en-US" sz="2400" b="1" dirty="0"/>
        </a:p>
      </dgm:t>
    </dgm:pt>
    <dgm:pt modelId="{6D40435A-0585-4963-863B-55D7BF1685C3}" type="sibTrans" cxnId="{3B975E94-6FE0-46F8-8ED7-325FCD8B9EAB}">
      <dgm:prSet/>
      <dgm:spPr/>
      <dgm:t>
        <a:bodyPr/>
        <a:lstStyle/>
        <a:p>
          <a:endParaRPr lang="en-US" b="1"/>
        </a:p>
      </dgm:t>
    </dgm:pt>
    <dgm:pt modelId="{B0E45B34-9045-477F-8EA3-CB8D98A517A4}" type="parTrans" cxnId="{3B975E94-6FE0-46F8-8ED7-325FCD8B9EAB}">
      <dgm:prSet/>
      <dgm:spPr/>
      <dgm:t>
        <a:bodyPr/>
        <a:lstStyle/>
        <a:p>
          <a:endParaRPr lang="en-US" b="1"/>
        </a:p>
      </dgm:t>
    </dgm:pt>
    <dgm:pt modelId="{00EB4444-81F0-4406-9973-80842F74481D}">
      <dgm:prSet phldrT="[Text]" custT="1"/>
      <dgm:spPr/>
      <dgm:t>
        <a:bodyPr/>
        <a:lstStyle/>
        <a:p>
          <a:r>
            <a:rPr lang="en-US" sz="2400" b="1" dirty="0" smtClean="0"/>
            <a:t>Him/Her, They/Them </a:t>
          </a:r>
          <a:endParaRPr lang="en-US" sz="2400" b="1" dirty="0"/>
        </a:p>
      </dgm:t>
    </dgm:pt>
    <dgm:pt modelId="{D7D919E3-A585-448F-B2B2-2770B20FF3B5}" type="sibTrans" cxnId="{46904A37-E0A5-4AF8-9C36-82A5144A166C}">
      <dgm:prSet/>
      <dgm:spPr/>
      <dgm:t>
        <a:bodyPr/>
        <a:lstStyle/>
        <a:p>
          <a:endParaRPr lang="en-US" b="1"/>
        </a:p>
      </dgm:t>
    </dgm:pt>
    <dgm:pt modelId="{0B09C0F1-4A39-4693-8400-4816D3085790}" type="parTrans" cxnId="{46904A37-E0A5-4AF8-9C36-82A5144A166C}">
      <dgm:prSet/>
      <dgm:spPr/>
      <dgm:t>
        <a:bodyPr/>
        <a:lstStyle/>
        <a:p>
          <a:endParaRPr lang="en-US" b="1"/>
        </a:p>
      </dgm:t>
    </dgm:pt>
    <dgm:pt modelId="{54F36564-4A28-4A0D-90D6-1AA762A3A079}" type="pres">
      <dgm:prSet presAssocID="{B42B8EBE-F168-4B5F-A4D3-C299F0DC8F8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63317F-44BA-4B32-ABD0-75BC9CBC1A09}" type="pres">
      <dgm:prSet presAssocID="{B770BD9E-7497-4449-8EA5-91C91B8D0837}" presName="linNode" presStyleCnt="0"/>
      <dgm:spPr/>
    </dgm:pt>
    <dgm:pt modelId="{49426F95-304E-4B1D-8B08-C3DCE7856EA3}" type="pres">
      <dgm:prSet presAssocID="{B770BD9E-7497-4449-8EA5-91C91B8D0837}" presName="parentShp" presStyleLbl="node1" presStyleIdx="0" presStyleCnt="2" custLinFactNeighborY="-1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8633B-8DF3-4BB6-8359-DACCC1ED5F71}" type="pres">
      <dgm:prSet presAssocID="{B770BD9E-7497-4449-8EA5-91C91B8D083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B1D48-8490-415A-B17E-261632C896E5}" type="pres">
      <dgm:prSet presAssocID="{6207CD5A-8B9C-4954-B8E5-C8DB3A54E0B9}" presName="spacing" presStyleCnt="0"/>
      <dgm:spPr/>
    </dgm:pt>
    <dgm:pt modelId="{D1B59262-ED89-4438-8BE1-9D41D034D04B}" type="pres">
      <dgm:prSet presAssocID="{A42B6B73-E47B-437C-AF23-482524B4C4C2}" presName="linNode" presStyleCnt="0"/>
      <dgm:spPr/>
    </dgm:pt>
    <dgm:pt modelId="{48B8CE13-8726-435E-ACA2-99E605B6B0A3}" type="pres">
      <dgm:prSet presAssocID="{A42B6B73-E47B-437C-AF23-482524B4C4C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FF288-AE3F-4B36-8CF5-4172BD7589C5}" type="pres">
      <dgm:prSet presAssocID="{A42B6B73-E47B-437C-AF23-482524B4C4C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F87494-ED28-4DE4-8521-B3055CEBA5BC}" type="presOf" srcId="{B42B8EBE-F168-4B5F-A4D3-C299F0DC8F8F}" destId="{54F36564-4A28-4A0D-90D6-1AA762A3A079}" srcOrd="0" destOrd="0" presId="urn:microsoft.com/office/officeart/2005/8/layout/vList6"/>
    <dgm:cxn modelId="{3B975E94-6FE0-46F8-8ED7-325FCD8B9EAB}" srcId="{B770BD9E-7497-4449-8EA5-91C91B8D0837}" destId="{ACE80E84-A602-4608-93C8-CD4DB45E51B9}" srcOrd="0" destOrd="0" parTransId="{B0E45B34-9045-477F-8EA3-CB8D98A517A4}" sibTransId="{6D40435A-0585-4963-863B-55D7BF1685C3}"/>
    <dgm:cxn modelId="{52E834E1-B99F-4778-9ECD-5D605D99F811}" srcId="{A42B6B73-E47B-437C-AF23-482524B4C4C2}" destId="{A80B8403-C5B4-426F-A9AB-3811277CCDE8}" srcOrd="2" destOrd="0" parTransId="{51B39780-0F7A-4C07-97FC-24261F543AD1}" sibTransId="{7C5248F3-9242-460B-9E69-283557975C83}"/>
    <dgm:cxn modelId="{46D626E7-026B-4124-8457-47B99C2D437B}" type="presOf" srcId="{A42B6B73-E47B-437C-AF23-482524B4C4C2}" destId="{48B8CE13-8726-435E-ACA2-99E605B6B0A3}" srcOrd="0" destOrd="0" presId="urn:microsoft.com/office/officeart/2005/8/layout/vList6"/>
    <dgm:cxn modelId="{3B589F0A-D0FC-4C97-8EA9-04191A36C085}" srcId="{B42B8EBE-F168-4B5F-A4D3-C299F0DC8F8F}" destId="{A42B6B73-E47B-437C-AF23-482524B4C4C2}" srcOrd="1" destOrd="0" parTransId="{45408DB4-CEBE-4F8A-8C61-6C109EB6D2B0}" sibTransId="{677A0109-6583-4C6B-96EC-E86B3723DFF0}"/>
    <dgm:cxn modelId="{7627F1C6-B807-4F3B-9CB1-4FAC07960F5B}" srcId="{A42B6B73-E47B-437C-AF23-482524B4C4C2}" destId="{EFAC6703-7EEC-409F-B39E-B8475AA0087E}" srcOrd="0" destOrd="0" parTransId="{05133067-8CDC-4600-BDC8-A2416F60FF6A}" sibTransId="{96F39A3C-EE98-4A19-9805-DB8A440C733A}"/>
    <dgm:cxn modelId="{74D764E5-7BE9-4A86-9282-E961E5296639}" type="presOf" srcId="{ACE80E84-A602-4608-93C8-CD4DB45E51B9}" destId="{1FD8633B-8DF3-4BB6-8359-DACCC1ED5F71}" srcOrd="0" destOrd="0" presId="urn:microsoft.com/office/officeart/2005/8/layout/vList6"/>
    <dgm:cxn modelId="{B3DAE7FD-BA26-4B5A-9102-1FFA2720EE9A}" type="presOf" srcId="{EFAC6703-7EEC-409F-B39E-B8475AA0087E}" destId="{87DFF288-AE3F-4B36-8CF5-4172BD7589C5}" srcOrd="0" destOrd="0" presId="urn:microsoft.com/office/officeart/2005/8/layout/vList6"/>
    <dgm:cxn modelId="{46904A37-E0A5-4AF8-9C36-82A5144A166C}" srcId="{B770BD9E-7497-4449-8EA5-91C91B8D0837}" destId="{00EB4444-81F0-4406-9973-80842F74481D}" srcOrd="1" destOrd="0" parTransId="{0B09C0F1-4A39-4693-8400-4816D3085790}" sibTransId="{D7D919E3-A585-448F-B2B2-2770B20FF3B5}"/>
    <dgm:cxn modelId="{B2B19A90-A28A-4BA7-8E2B-4668FF3CDAF8}" type="presOf" srcId="{BC077C95-0580-4223-BC61-EBD7BFE9915B}" destId="{87DFF288-AE3F-4B36-8CF5-4172BD7589C5}" srcOrd="0" destOrd="1" presId="urn:microsoft.com/office/officeart/2005/8/layout/vList6"/>
    <dgm:cxn modelId="{683AB5E8-E4EA-454C-97A5-A9D7FDD84313}" type="presOf" srcId="{00EB4444-81F0-4406-9973-80842F74481D}" destId="{1FD8633B-8DF3-4BB6-8359-DACCC1ED5F71}" srcOrd="0" destOrd="1" presId="urn:microsoft.com/office/officeart/2005/8/layout/vList6"/>
    <dgm:cxn modelId="{C262308A-B725-41F6-ABAA-73A3CCD96811}" type="presOf" srcId="{A80B8403-C5B4-426F-A9AB-3811277CCDE8}" destId="{87DFF288-AE3F-4B36-8CF5-4172BD7589C5}" srcOrd="0" destOrd="2" presId="urn:microsoft.com/office/officeart/2005/8/layout/vList6"/>
    <dgm:cxn modelId="{69C90E0E-277B-49C6-BC74-A30EB2AFA14D}" srcId="{A42B6B73-E47B-437C-AF23-482524B4C4C2}" destId="{BC077C95-0580-4223-BC61-EBD7BFE9915B}" srcOrd="1" destOrd="0" parTransId="{B5240A08-4F65-4C69-9E7C-71140EADA108}" sibTransId="{137368F5-7B61-4C92-9999-7A71EF22E1F9}"/>
    <dgm:cxn modelId="{43049945-3F2E-4E9A-8BD3-6808D97635AE}" srcId="{B42B8EBE-F168-4B5F-A4D3-C299F0DC8F8F}" destId="{B770BD9E-7497-4449-8EA5-91C91B8D0837}" srcOrd="0" destOrd="0" parTransId="{40FD6980-8273-4D7E-8547-DAA307BB53AB}" sibTransId="{6207CD5A-8B9C-4954-B8E5-C8DB3A54E0B9}"/>
    <dgm:cxn modelId="{F0587E34-12D8-4016-969A-55ED1675FEC7}" type="presOf" srcId="{B770BD9E-7497-4449-8EA5-91C91B8D0837}" destId="{49426F95-304E-4B1D-8B08-C3DCE7856EA3}" srcOrd="0" destOrd="0" presId="urn:microsoft.com/office/officeart/2005/8/layout/vList6"/>
    <dgm:cxn modelId="{D642D0A5-6A97-40B2-B4D5-FE344F7181D9}" type="presParOf" srcId="{54F36564-4A28-4A0D-90D6-1AA762A3A079}" destId="{F263317F-44BA-4B32-ABD0-75BC9CBC1A09}" srcOrd="0" destOrd="0" presId="urn:microsoft.com/office/officeart/2005/8/layout/vList6"/>
    <dgm:cxn modelId="{5A318A06-2FB8-447F-8C3B-F76F3AB56DB7}" type="presParOf" srcId="{F263317F-44BA-4B32-ABD0-75BC9CBC1A09}" destId="{49426F95-304E-4B1D-8B08-C3DCE7856EA3}" srcOrd="0" destOrd="0" presId="urn:microsoft.com/office/officeart/2005/8/layout/vList6"/>
    <dgm:cxn modelId="{441541F9-21A3-4D1F-A63E-E381BF1F79E3}" type="presParOf" srcId="{F263317F-44BA-4B32-ABD0-75BC9CBC1A09}" destId="{1FD8633B-8DF3-4BB6-8359-DACCC1ED5F71}" srcOrd="1" destOrd="0" presId="urn:microsoft.com/office/officeart/2005/8/layout/vList6"/>
    <dgm:cxn modelId="{079E50DA-DFD5-4022-9744-3ED6E07E0525}" type="presParOf" srcId="{54F36564-4A28-4A0D-90D6-1AA762A3A079}" destId="{599B1D48-8490-415A-B17E-261632C896E5}" srcOrd="1" destOrd="0" presId="urn:microsoft.com/office/officeart/2005/8/layout/vList6"/>
    <dgm:cxn modelId="{37792724-BB53-4C20-A172-A72E5AB8FE03}" type="presParOf" srcId="{54F36564-4A28-4A0D-90D6-1AA762A3A079}" destId="{D1B59262-ED89-4438-8BE1-9D41D034D04B}" srcOrd="2" destOrd="0" presId="urn:microsoft.com/office/officeart/2005/8/layout/vList6"/>
    <dgm:cxn modelId="{A34A87D7-FAFA-4AAF-9A6E-1EE92DEC0181}" type="presParOf" srcId="{D1B59262-ED89-4438-8BE1-9D41D034D04B}" destId="{48B8CE13-8726-435E-ACA2-99E605B6B0A3}" srcOrd="0" destOrd="0" presId="urn:microsoft.com/office/officeart/2005/8/layout/vList6"/>
    <dgm:cxn modelId="{BE7547E2-4938-41CA-9BE6-253DDC5F6818}" type="presParOf" srcId="{D1B59262-ED89-4438-8BE1-9D41D034D04B}" destId="{87DFF288-AE3F-4B36-8CF5-4172BD7589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0A923-5374-40BB-8973-9A59111462C5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F20DA1-C4CA-447F-99DE-6959BFF47077}">
      <dgm:prSet phldrT="[Text]"/>
      <dgm:spPr/>
      <dgm:t>
        <a:bodyPr/>
        <a:lstStyle/>
        <a:p>
          <a:r>
            <a:rPr lang="en-US" dirty="0" smtClean="0"/>
            <a:t>Ask Indirect questions in the </a:t>
          </a:r>
          <a:r>
            <a:rPr lang="en-US" b="1" i="1" dirty="0" smtClean="0"/>
            <a:t>following situations</a:t>
          </a:r>
          <a:endParaRPr lang="en-US" b="1" i="1" dirty="0"/>
        </a:p>
      </dgm:t>
    </dgm:pt>
    <dgm:pt modelId="{708A8045-24C6-47D0-A7D5-F7EE6A808079}" type="parTrans" cxnId="{7692C033-F180-471D-8DE2-3CE67BD05387}">
      <dgm:prSet/>
      <dgm:spPr/>
      <dgm:t>
        <a:bodyPr/>
        <a:lstStyle/>
        <a:p>
          <a:endParaRPr lang="en-US"/>
        </a:p>
      </dgm:t>
    </dgm:pt>
    <dgm:pt modelId="{05FF2621-DC22-48A0-A59A-1BE95944252B}" type="sibTrans" cxnId="{7692C033-F180-471D-8DE2-3CE67BD05387}">
      <dgm:prSet/>
      <dgm:spPr/>
      <dgm:t>
        <a:bodyPr/>
        <a:lstStyle/>
        <a:p>
          <a:endParaRPr lang="en-US"/>
        </a:p>
      </dgm:t>
    </dgm:pt>
    <dgm:pt modelId="{C5FC3E9C-ED7B-46C4-884C-9B0D21AE5E8B}">
      <dgm:prSet phldrT="[Text]"/>
      <dgm:spPr/>
      <dgm:t>
        <a:bodyPr/>
        <a:lstStyle/>
        <a:p>
          <a:endParaRPr lang="en-US" dirty="0"/>
        </a:p>
      </dgm:t>
    </dgm:pt>
    <dgm:pt modelId="{6AC363E7-CAD7-4ACA-A0A7-C428CAC26455}" type="parTrans" cxnId="{58CAA1CF-F824-4B38-83BA-5369B5D8747D}">
      <dgm:prSet/>
      <dgm:spPr/>
      <dgm:t>
        <a:bodyPr/>
        <a:lstStyle/>
        <a:p>
          <a:endParaRPr lang="en-US"/>
        </a:p>
      </dgm:t>
    </dgm:pt>
    <dgm:pt modelId="{C7F0738E-B7B9-4DBA-9E59-D60C423CA2C0}" type="sibTrans" cxnId="{58CAA1CF-F824-4B38-83BA-5369B5D8747D}">
      <dgm:prSet/>
      <dgm:spPr/>
      <dgm:t>
        <a:bodyPr/>
        <a:lstStyle/>
        <a:p>
          <a:endParaRPr lang="en-US"/>
        </a:p>
      </dgm:t>
    </dgm:pt>
    <dgm:pt modelId="{EF70E9DC-74E0-4221-BD3B-019356C4F4F5}">
      <dgm:prSet phldrT="[Text]" custT="1"/>
      <dgm:spPr/>
      <dgm:t>
        <a:bodyPr/>
        <a:lstStyle/>
        <a:p>
          <a:r>
            <a:rPr lang="en-US" sz="2000" b="1" dirty="0" smtClean="0"/>
            <a:t>Ask for information</a:t>
          </a:r>
          <a:endParaRPr lang="en-US" sz="2000" b="1" dirty="0"/>
        </a:p>
      </dgm:t>
    </dgm:pt>
    <dgm:pt modelId="{E86333A1-1E1B-41D0-A307-1E34ECC8E7DB}" type="parTrans" cxnId="{CCF627AF-9D4A-4561-B26C-25609BB30C98}">
      <dgm:prSet/>
      <dgm:spPr/>
      <dgm:t>
        <a:bodyPr/>
        <a:lstStyle/>
        <a:p>
          <a:endParaRPr lang="en-US"/>
        </a:p>
      </dgm:t>
    </dgm:pt>
    <dgm:pt modelId="{A64E8DFA-4855-4B12-BACA-D3C13C0332E4}" type="sibTrans" cxnId="{CCF627AF-9D4A-4561-B26C-25609BB30C98}">
      <dgm:prSet/>
      <dgm:spPr/>
      <dgm:t>
        <a:bodyPr/>
        <a:lstStyle/>
        <a:p>
          <a:endParaRPr lang="en-US"/>
        </a:p>
      </dgm:t>
    </dgm:pt>
    <dgm:pt modelId="{DF816D84-6512-47D1-94BC-B054D44F1BC6}">
      <dgm:prSet phldrT="[Text]"/>
      <dgm:spPr/>
      <dgm:t>
        <a:bodyPr/>
        <a:lstStyle/>
        <a:p>
          <a:r>
            <a:rPr lang="en-US" dirty="0" smtClean="0"/>
            <a:t>Ask Indirect questions:</a:t>
          </a:r>
          <a:endParaRPr lang="en-US" dirty="0"/>
        </a:p>
      </dgm:t>
    </dgm:pt>
    <dgm:pt modelId="{28845FB3-B8B2-46BE-866B-00CA75A688FA}" type="parTrans" cxnId="{787FE5CA-DE7C-4142-ADE5-7FA80356379F}">
      <dgm:prSet/>
      <dgm:spPr/>
      <dgm:t>
        <a:bodyPr/>
        <a:lstStyle/>
        <a:p>
          <a:endParaRPr lang="en-US"/>
        </a:p>
      </dgm:t>
    </dgm:pt>
    <dgm:pt modelId="{B85450D1-89F1-4D15-880E-A40C8AD10949}" type="sibTrans" cxnId="{787FE5CA-DE7C-4142-ADE5-7FA80356379F}">
      <dgm:prSet/>
      <dgm:spPr/>
      <dgm:t>
        <a:bodyPr/>
        <a:lstStyle/>
        <a:p>
          <a:endParaRPr lang="en-US"/>
        </a:p>
      </dgm:t>
    </dgm:pt>
    <dgm:pt modelId="{91B31710-4E8C-4B0B-A26F-901FAB39BEB7}">
      <dgm:prSet phldrT="[Text]"/>
      <dgm:spPr/>
      <dgm:t>
        <a:bodyPr/>
        <a:lstStyle/>
        <a:p>
          <a:endParaRPr lang="en-US" dirty="0"/>
        </a:p>
      </dgm:t>
    </dgm:pt>
    <dgm:pt modelId="{3C08770B-BFC6-40FF-81F7-FA8D7D943223}" type="parTrans" cxnId="{33E2358E-347A-4FBE-A182-B85C7867C284}">
      <dgm:prSet/>
      <dgm:spPr/>
      <dgm:t>
        <a:bodyPr/>
        <a:lstStyle/>
        <a:p>
          <a:endParaRPr lang="en-US"/>
        </a:p>
      </dgm:t>
    </dgm:pt>
    <dgm:pt modelId="{22074BC0-2518-469D-A373-4A5BD18635BA}" type="sibTrans" cxnId="{33E2358E-347A-4FBE-A182-B85C7867C284}">
      <dgm:prSet/>
      <dgm:spPr/>
      <dgm:t>
        <a:bodyPr/>
        <a:lstStyle/>
        <a:p>
          <a:endParaRPr lang="en-US"/>
        </a:p>
      </dgm:t>
    </dgm:pt>
    <dgm:pt modelId="{A3C21231-CE86-4AAA-8688-36B77B848552}">
      <dgm:prSet phldrT="[Text]" custT="1"/>
      <dgm:spPr/>
      <dgm:t>
        <a:bodyPr/>
        <a:lstStyle/>
        <a:p>
          <a:r>
            <a:rPr lang="en-US" sz="2000" b="1" dirty="0" smtClean="0"/>
            <a:t>When you want to be polite</a:t>
          </a:r>
          <a:endParaRPr lang="en-US" sz="2000" b="1" dirty="0"/>
        </a:p>
      </dgm:t>
    </dgm:pt>
    <dgm:pt modelId="{1A9CECF2-2069-49E6-9E37-B4587ADD656C}" type="parTrans" cxnId="{0C062D89-0D48-4885-9D0D-E1C9158001BD}">
      <dgm:prSet/>
      <dgm:spPr/>
      <dgm:t>
        <a:bodyPr/>
        <a:lstStyle/>
        <a:p>
          <a:endParaRPr lang="en-US"/>
        </a:p>
      </dgm:t>
    </dgm:pt>
    <dgm:pt modelId="{3300598A-E367-4CEF-9659-00654710384F}" type="sibTrans" cxnId="{0C062D89-0D48-4885-9D0D-E1C9158001BD}">
      <dgm:prSet/>
      <dgm:spPr/>
      <dgm:t>
        <a:bodyPr/>
        <a:lstStyle/>
        <a:p>
          <a:endParaRPr lang="en-US"/>
        </a:p>
      </dgm:t>
    </dgm:pt>
    <dgm:pt modelId="{33811319-3B14-4F6E-82A8-97ADA657A4FF}">
      <dgm:prSet phldrT="[Text]"/>
      <dgm:spPr/>
      <dgm:t>
        <a:bodyPr/>
        <a:lstStyle/>
        <a:p>
          <a:r>
            <a:rPr lang="en-US" dirty="0" smtClean="0"/>
            <a:t>Use the following introductory phrases for indirect questions</a:t>
          </a:r>
          <a:endParaRPr lang="en-US" dirty="0"/>
        </a:p>
      </dgm:t>
    </dgm:pt>
    <dgm:pt modelId="{F74EBE0A-8ECD-4948-9495-6EFA6162BE3B}" type="parTrans" cxnId="{A279559C-1ED9-4924-BB26-30900D386B9B}">
      <dgm:prSet/>
      <dgm:spPr/>
      <dgm:t>
        <a:bodyPr/>
        <a:lstStyle/>
        <a:p>
          <a:endParaRPr lang="en-US"/>
        </a:p>
      </dgm:t>
    </dgm:pt>
    <dgm:pt modelId="{E0CAEB37-ECBA-40A2-9A6B-A0D0D626E78F}" type="sibTrans" cxnId="{A279559C-1ED9-4924-BB26-30900D386B9B}">
      <dgm:prSet/>
      <dgm:spPr/>
      <dgm:t>
        <a:bodyPr/>
        <a:lstStyle/>
        <a:p>
          <a:endParaRPr lang="en-US"/>
        </a:p>
      </dgm:t>
    </dgm:pt>
    <dgm:pt modelId="{83CCC02F-BA1A-4147-A098-D7BB24E554CF}">
      <dgm:prSet phldrT="[Text]"/>
      <dgm:spPr/>
      <dgm:t>
        <a:bodyPr/>
        <a:lstStyle/>
        <a:p>
          <a:r>
            <a:rPr lang="en-US" b="1" dirty="0" smtClean="0"/>
            <a:t>Can/could you tell me….</a:t>
          </a:r>
          <a:endParaRPr lang="en-US" b="1" dirty="0"/>
        </a:p>
      </dgm:t>
    </dgm:pt>
    <dgm:pt modelId="{548E2555-6CBA-4930-ABF3-E8C7E776ACFB}" type="parTrans" cxnId="{2E105C55-CC6D-4C17-8A16-0AD047AA8D39}">
      <dgm:prSet/>
      <dgm:spPr/>
      <dgm:t>
        <a:bodyPr/>
        <a:lstStyle/>
        <a:p>
          <a:endParaRPr lang="en-US"/>
        </a:p>
      </dgm:t>
    </dgm:pt>
    <dgm:pt modelId="{D6B66221-CA00-40A1-89A8-A15A31DF3482}" type="sibTrans" cxnId="{2E105C55-CC6D-4C17-8A16-0AD047AA8D39}">
      <dgm:prSet/>
      <dgm:spPr/>
      <dgm:t>
        <a:bodyPr/>
        <a:lstStyle/>
        <a:p>
          <a:endParaRPr lang="en-US"/>
        </a:p>
      </dgm:t>
    </dgm:pt>
    <dgm:pt modelId="{BBA04D8D-8E75-42C6-A950-8ACC8E16AFAD}">
      <dgm:prSet phldrT="[Text]" custT="1"/>
      <dgm:spPr/>
      <dgm:t>
        <a:bodyPr/>
        <a:lstStyle/>
        <a:p>
          <a:r>
            <a:rPr lang="en-US" sz="2000" b="1" dirty="0" smtClean="0"/>
            <a:t>Ask for help</a:t>
          </a:r>
          <a:endParaRPr lang="en-US" sz="2000" b="1" dirty="0"/>
        </a:p>
      </dgm:t>
    </dgm:pt>
    <dgm:pt modelId="{7DD59B7A-D29C-462B-9844-419F7384A7BC}" type="parTrans" cxnId="{82AF0A82-8CBC-4145-877B-5E79EA22CA84}">
      <dgm:prSet/>
      <dgm:spPr/>
      <dgm:t>
        <a:bodyPr/>
        <a:lstStyle/>
        <a:p>
          <a:endParaRPr lang="en-US"/>
        </a:p>
      </dgm:t>
    </dgm:pt>
    <dgm:pt modelId="{ECAACB5C-767E-4E59-BA0E-9CDC98F71F1A}" type="sibTrans" cxnId="{82AF0A82-8CBC-4145-877B-5E79EA22CA84}">
      <dgm:prSet/>
      <dgm:spPr/>
      <dgm:t>
        <a:bodyPr/>
        <a:lstStyle/>
        <a:p>
          <a:endParaRPr lang="en-US"/>
        </a:p>
      </dgm:t>
    </dgm:pt>
    <dgm:pt modelId="{730C15FD-BC83-4C24-813B-F8E4B7438414}">
      <dgm:prSet phldrT="[Text]" custT="1"/>
      <dgm:spPr/>
      <dgm:t>
        <a:bodyPr/>
        <a:lstStyle/>
        <a:p>
          <a:r>
            <a:rPr lang="en-US" sz="2000" b="1" dirty="0" smtClean="0"/>
            <a:t>Make requests</a:t>
          </a:r>
          <a:endParaRPr lang="en-US" sz="2000" b="1" dirty="0"/>
        </a:p>
      </dgm:t>
    </dgm:pt>
    <dgm:pt modelId="{F1E169DC-88BE-4AF7-A5A4-F50FC17C6993}" type="parTrans" cxnId="{B95A4177-0C5D-400F-AEFC-018A4A0B0172}">
      <dgm:prSet/>
      <dgm:spPr/>
      <dgm:t>
        <a:bodyPr/>
        <a:lstStyle/>
        <a:p>
          <a:endParaRPr lang="en-US"/>
        </a:p>
      </dgm:t>
    </dgm:pt>
    <dgm:pt modelId="{DDED6178-502C-434B-87B9-C5DF807DE517}" type="sibTrans" cxnId="{B95A4177-0C5D-400F-AEFC-018A4A0B0172}">
      <dgm:prSet/>
      <dgm:spPr/>
      <dgm:t>
        <a:bodyPr/>
        <a:lstStyle/>
        <a:p>
          <a:endParaRPr lang="en-US"/>
        </a:p>
      </dgm:t>
    </dgm:pt>
    <dgm:pt modelId="{57BB9581-4DB2-4344-8A98-40E7A473CC35}">
      <dgm:prSet phldrT="[Text]" custT="1"/>
      <dgm:spPr/>
      <dgm:t>
        <a:bodyPr/>
        <a:lstStyle/>
        <a:p>
          <a:r>
            <a:rPr lang="en-US" sz="2000" b="1" dirty="0" smtClean="0"/>
            <a:t>When you are uncertain about the degree of formality required</a:t>
          </a:r>
          <a:endParaRPr lang="en-US" sz="2000" b="1" dirty="0"/>
        </a:p>
      </dgm:t>
    </dgm:pt>
    <dgm:pt modelId="{A70ACF6C-001C-4960-A535-033C2B27DF8D}" type="parTrans" cxnId="{721F0965-F8C5-432B-9C33-B49DAD1FDE41}">
      <dgm:prSet/>
      <dgm:spPr/>
      <dgm:t>
        <a:bodyPr/>
        <a:lstStyle/>
        <a:p>
          <a:endParaRPr lang="en-US"/>
        </a:p>
      </dgm:t>
    </dgm:pt>
    <dgm:pt modelId="{EC67DE34-2D38-4420-9F5D-AC5202CAE12A}" type="sibTrans" cxnId="{721F0965-F8C5-432B-9C33-B49DAD1FDE41}">
      <dgm:prSet/>
      <dgm:spPr/>
      <dgm:t>
        <a:bodyPr/>
        <a:lstStyle/>
        <a:p>
          <a:endParaRPr lang="en-US"/>
        </a:p>
      </dgm:t>
    </dgm:pt>
    <dgm:pt modelId="{7CBB3CD2-6FA7-47FF-93AD-FA07B7F36ECB}">
      <dgm:prSet phldrT="[Text]" custT="1"/>
      <dgm:spPr/>
      <dgm:t>
        <a:bodyPr/>
        <a:lstStyle/>
        <a:p>
          <a:r>
            <a:rPr lang="en-US" sz="2000" b="1" dirty="0" smtClean="0"/>
            <a:t>When you are uncertain whether the addressee knows the answer to your question</a:t>
          </a:r>
          <a:endParaRPr lang="en-US" sz="2000" b="1" dirty="0"/>
        </a:p>
      </dgm:t>
    </dgm:pt>
    <dgm:pt modelId="{8D7DD89C-6969-4B4E-8319-0BE967B9346D}" type="parTrans" cxnId="{E250F6F8-9C99-4F6A-9B0E-C33173FEDD97}">
      <dgm:prSet/>
      <dgm:spPr/>
      <dgm:t>
        <a:bodyPr/>
        <a:lstStyle/>
        <a:p>
          <a:endParaRPr lang="en-US"/>
        </a:p>
      </dgm:t>
    </dgm:pt>
    <dgm:pt modelId="{4666C6AE-30DE-4C9D-931F-6D2C4CA7DFCF}" type="sibTrans" cxnId="{E250F6F8-9C99-4F6A-9B0E-C33173FEDD97}">
      <dgm:prSet/>
      <dgm:spPr/>
      <dgm:t>
        <a:bodyPr/>
        <a:lstStyle/>
        <a:p>
          <a:endParaRPr lang="en-US"/>
        </a:p>
      </dgm:t>
    </dgm:pt>
    <dgm:pt modelId="{31E98548-8FFA-4B6E-A02A-1BA1C65714DA}">
      <dgm:prSet phldrT="[Text]"/>
      <dgm:spPr/>
      <dgm:t>
        <a:bodyPr/>
        <a:lstStyle/>
        <a:p>
          <a:r>
            <a:rPr lang="en-US" b="1" dirty="0" smtClean="0"/>
            <a:t>Do you know…..</a:t>
          </a:r>
          <a:endParaRPr lang="en-US" b="1" dirty="0"/>
        </a:p>
      </dgm:t>
    </dgm:pt>
    <dgm:pt modelId="{64CD5209-E9DB-4CD7-9E57-6B25A4665839}" type="parTrans" cxnId="{63972A2F-638C-4127-ACAF-C1E36137CAB7}">
      <dgm:prSet/>
      <dgm:spPr/>
      <dgm:t>
        <a:bodyPr/>
        <a:lstStyle/>
        <a:p>
          <a:endParaRPr lang="en-US"/>
        </a:p>
      </dgm:t>
    </dgm:pt>
    <dgm:pt modelId="{AD1142D0-C8A6-4BEA-87EF-FD94DD2CCEAE}" type="sibTrans" cxnId="{63972A2F-638C-4127-ACAF-C1E36137CAB7}">
      <dgm:prSet/>
      <dgm:spPr/>
      <dgm:t>
        <a:bodyPr/>
        <a:lstStyle/>
        <a:p>
          <a:endParaRPr lang="en-US"/>
        </a:p>
      </dgm:t>
    </dgm:pt>
    <dgm:pt modelId="{43040361-E9A6-47F8-90D2-8B8F72997D40}">
      <dgm:prSet phldrT="[Text]"/>
      <dgm:spPr/>
      <dgm:t>
        <a:bodyPr/>
        <a:lstStyle/>
        <a:p>
          <a:r>
            <a:rPr lang="en-US" b="1" dirty="0" smtClean="0"/>
            <a:t>Can you show…</a:t>
          </a:r>
          <a:endParaRPr lang="en-US" b="1" dirty="0"/>
        </a:p>
      </dgm:t>
    </dgm:pt>
    <dgm:pt modelId="{5F66B24F-A224-4EEE-A91C-7CD9809AB986}" type="parTrans" cxnId="{D7AC66E5-427D-4B91-AFBA-69370C1165FA}">
      <dgm:prSet/>
      <dgm:spPr/>
      <dgm:t>
        <a:bodyPr/>
        <a:lstStyle/>
        <a:p>
          <a:endParaRPr lang="en-US"/>
        </a:p>
      </dgm:t>
    </dgm:pt>
    <dgm:pt modelId="{063B1037-F1C9-40E9-BE92-BA0A99BAAF3F}" type="sibTrans" cxnId="{D7AC66E5-427D-4B91-AFBA-69370C1165FA}">
      <dgm:prSet/>
      <dgm:spPr/>
      <dgm:t>
        <a:bodyPr/>
        <a:lstStyle/>
        <a:p>
          <a:endParaRPr lang="en-US"/>
        </a:p>
      </dgm:t>
    </dgm:pt>
    <dgm:pt modelId="{FCAA8C3D-7E54-4CE0-BCCF-1039714EAF8D}">
      <dgm:prSet phldrT="[Text]"/>
      <dgm:spPr/>
      <dgm:t>
        <a:bodyPr/>
        <a:lstStyle/>
        <a:p>
          <a:r>
            <a:rPr lang="en-US" b="1" dirty="0" smtClean="0"/>
            <a:t>Would you mind…..</a:t>
          </a:r>
          <a:endParaRPr lang="en-US" b="1" dirty="0"/>
        </a:p>
      </dgm:t>
    </dgm:pt>
    <dgm:pt modelId="{2E16849C-2C1A-4531-9541-0CAD2462461D}" type="parTrans" cxnId="{22C82ADA-948E-423F-A5AE-B132D89A2F09}">
      <dgm:prSet/>
      <dgm:spPr/>
      <dgm:t>
        <a:bodyPr/>
        <a:lstStyle/>
        <a:p>
          <a:endParaRPr lang="en-US"/>
        </a:p>
      </dgm:t>
    </dgm:pt>
    <dgm:pt modelId="{62661AB6-D2BB-40B8-A462-3C9C6DC97CB9}" type="sibTrans" cxnId="{22C82ADA-948E-423F-A5AE-B132D89A2F09}">
      <dgm:prSet/>
      <dgm:spPr/>
      <dgm:t>
        <a:bodyPr/>
        <a:lstStyle/>
        <a:p>
          <a:endParaRPr lang="en-US"/>
        </a:p>
      </dgm:t>
    </dgm:pt>
    <dgm:pt modelId="{F6CD03B1-FBB1-46CC-9EA7-DA07FFCE4CF5}">
      <dgm:prSet phldrT="[Text]" phldr="1"/>
      <dgm:spPr/>
      <dgm:t>
        <a:bodyPr/>
        <a:lstStyle/>
        <a:p>
          <a:endParaRPr lang="en-US" dirty="0"/>
        </a:p>
      </dgm:t>
    </dgm:pt>
    <dgm:pt modelId="{463A5FD9-455A-42F9-96C5-85897C803A38}" type="sibTrans" cxnId="{62621516-B79B-4753-80D3-10F7FF095FE9}">
      <dgm:prSet/>
      <dgm:spPr/>
      <dgm:t>
        <a:bodyPr/>
        <a:lstStyle/>
        <a:p>
          <a:endParaRPr lang="en-US"/>
        </a:p>
      </dgm:t>
    </dgm:pt>
    <dgm:pt modelId="{0A50D6F3-7CB8-46D2-B036-BBEF09479EA7}" type="parTrans" cxnId="{62621516-B79B-4753-80D3-10F7FF095FE9}">
      <dgm:prSet/>
      <dgm:spPr/>
      <dgm:t>
        <a:bodyPr/>
        <a:lstStyle/>
        <a:p>
          <a:endParaRPr lang="en-US"/>
        </a:p>
      </dgm:t>
    </dgm:pt>
    <dgm:pt modelId="{68DDDBEA-EBA8-49A2-B281-EEC54AAFD971}" type="pres">
      <dgm:prSet presAssocID="{34E0A923-5374-40BB-8973-9A59111462C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D4E134-CF3B-4136-A394-3A5CB0AAD461}" type="pres">
      <dgm:prSet presAssocID="{BEF20DA1-C4CA-447F-99DE-6959BFF47077}" presName="composite" presStyleCnt="0"/>
      <dgm:spPr/>
    </dgm:pt>
    <dgm:pt modelId="{4BE8E235-3B65-405F-87CF-48411B9AB37E}" type="pres">
      <dgm:prSet presAssocID="{BEF20DA1-C4CA-447F-99DE-6959BFF47077}" presName="FirstChild" presStyleLbl="revTx" presStyleIdx="0" presStyleCnt="6" custScaleX="228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1BC83-28AE-4995-A573-D1537666B64C}" type="pres">
      <dgm:prSet presAssocID="{BEF20DA1-C4CA-447F-99DE-6959BFF47077}" presName="Parent" presStyleLbl="alignNode1" presStyleIdx="0" presStyleCnt="3" custScaleX="384615" custLinFactNeighborX="21120" custLinFactNeighborY="-474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41880-1364-4764-8D1D-86F5F0760CA1}" type="pres">
      <dgm:prSet presAssocID="{BEF20DA1-C4CA-447F-99DE-6959BFF47077}" presName="Accent" presStyleLbl="parChTrans1D1" presStyleIdx="0" presStyleCnt="3" custFlipVert="0" custSzY="45720" custScaleX="33946"/>
      <dgm:spPr/>
    </dgm:pt>
    <dgm:pt modelId="{C2C82747-B3C7-49B9-94CA-466D6AB61BF9}" type="pres">
      <dgm:prSet presAssocID="{BEF20DA1-C4CA-447F-99DE-6959BFF47077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395F2-D443-40DB-BEC3-416AA758E607}" type="pres">
      <dgm:prSet presAssocID="{05FF2621-DC22-48A0-A59A-1BE95944252B}" presName="sibTrans" presStyleCnt="0"/>
      <dgm:spPr/>
    </dgm:pt>
    <dgm:pt modelId="{30690ABE-EF12-4FF3-869F-F60DA7F998E7}" type="pres">
      <dgm:prSet presAssocID="{DF816D84-6512-47D1-94BC-B054D44F1BC6}" presName="composite" presStyleCnt="0"/>
      <dgm:spPr/>
    </dgm:pt>
    <dgm:pt modelId="{1FBC6DB8-50D3-4129-B447-3316C2F9FD76}" type="pres">
      <dgm:prSet presAssocID="{DF816D84-6512-47D1-94BC-B054D44F1BC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5B498-F8C7-4CE4-B09F-F66DB7996B92}" type="pres">
      <dgm:prSet presAssocID="{DF816D84-6512-47D1-94BC-B054D44F1BC6}" presName="Parent" presStyleLbl="alignNode1" presStyleIdx="1" presStyleCnt="3" custScaleX="382692" custLinFactNeighborX="71703" custLinFactNeighborY="-3561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238AF-CA82-480F-BE5E-CDE0267A3D16}" type="pres">
      <dgm:prSet presAssocID="{DF816D84-6512-47D1-94BC-B054D44F1BC6}" presName="Accent" presStyleLbl="parChTrans1D1" presStyleIdx="1" presStyleCnt="3" custFlipVert="1" custSzY="45720" custScaleX="62036" custLinFactY="-300000" custLinFactNeighborX="-161" custLinFactNeighborY="-316858"/>
      <dgm:spPr/>
    </dgm:pt>
    <dgm:pt modelId="{FF3F4858-2705-466C-A12A-422E09E1CC5A}" type="pres">
      <dgm:prSet presAssocID="{DF816D84-6512-47D1-94BC-B054D44F1BC6}" presName="Child" presStyleLbl="revTx" presStyleIdx="3" presStyleCnt="6" custScaleY="124200" custLinFactY="-141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0B1CD-064A-4534-8686-DF4B1D88E3C3}" type="pres">
      <dgm:prSet presAssocID="{B85450D1-89F1-4D15-880E-A40C8AD10949}" presName="sibTrans" presStyleCnt="0"/>
      <dgm:spPr/>
    </dgm:pt>
    <dgm:pt modelId="{D324D9D6-08C6-4875-9186-C46CDB8D859E}" type="pres">
      <dgm:prSet presAssocID="{33811319-3B14-4F6E-82A8-97ADA657A4FF}" presName="composite" presStyleCnt="0"/>
      <dgm:spPr/>
    </dgm:pt>
    <dgm:pt modelId="{D1356C57-3A5A-4454-A038-9A38A56AD4EC}" type="pres">
      <dgm:prSet presAssocID="{33811319-3B14-4F6E-82A8-97ADA657A4FF}" presName="FirstChild" presStyleLbl="revTx" presStyleIdx="4" presStyleCnt="6" custFlipHor="1" custScaleX="97056" custLinFactNeighborX="-24589" custLinFactNeighborY="-48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4F656-54AA-4674-9995-E3BE760DEA60}" type="pres">
      <dgm:prSet presAssocID="{33811319-3B14-4F6E-82A8-97ADA657A4FF}" presName="Parent" presStyleLbl="alignNode1" presStyleIdx="2" presStyleCnt="3" custScaleX="384615" custLinFactNeighborX="69678" custLinFactNeighborY="-4453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014D2-7F29-4A8F-BEE9-BB34D6457372}" type="pres">
      <dgm:prSet presAssocID="{33811319-3B14-4F6E-82A8-97ADA657A4FF}" presName="Accent" presStyleLbl="parChTrans1D1" presStyleIdx="2" presStyleCnt="3" custFlipVert="1" custSzY="45720" custScaleX="62429" custLinFactY="-325717" custLinFactNeighborX="-321" custLinFactNeighborY="-400000"/>
      <dgm:spPr/>
    </dgm:pt>
    <dgm:pt modelId="{F92B6CCF-BF6B-4B98-ACC5-8B5D324077B8}" type="pres">
      <dgm:prSet presAssocID="{33811319-3B14-4F6E-82A8-97ADA657A4FF}" presName="Child" presStyleLbl="revTx" presStyleIdx="5" presStyleCnt="6" custScaleY="104464" custLinFactNeighborY="-472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75737-958B-41F0-BE46-819F0E4239C5}" type="presOf" srcId="{EF70E9DC-74E0-4221-BD3B-019356C4F4F5}" destId="{C2C82747-B3C7-49B9-94CA-466D6AB61BF9}" srcOrd="0" destOrd="0" presId="urn:microsoft.com/office/officeart/2011/layout/TabList"/>
    <dgm:cxn modelId="{CCF627AF-9D4A-4561-B26C-25609BB30C98}" srcId="{BEF20DA1-C4CA-447F-99DE-6959BFF47077}" destId="{EF70E9DC-74E0-4221-BD3B-019356C4F4F5}" srcOrd="1" destOrd="0" parTransId="{E86333A1-1E1B-41D0-A307-1E34ECC8E7DB}" sibTransId="{A64E8DFA-4855-4B12-BACA-D3C13C0332E4}"/>
    <dgm:cxn modelId="{A279559C-1ED9-4924-BB26-30900D386B9B}" srcId="{34E0A923-5374-40BB-8973-9A59111462C5}" destId="{33811319-3B14-4F6E-82A8-97ADA657A4FF}" srcOrd="2" destOrd="0" parTransId="{F74EBE0A-8ECD-4948-9495-6EFA6162BE3B}" sibTransId="{E0CAEB37-ECBA-40A2-9A6B-A0D0D626E78F}"/>
    <dgm:cxn modelId="{68901DB5-21AC-4954-AAD2-4B04DFB98FAC}" type="presOf" srcId="{A3C21231-CE86-4AAA-8688-36B77B848552}" destId="{FF3F4858-2705-466C-A12A-422E09E1CC5A}" srcOrd="0" destOrd="0" presId="urn:microsoft.com/office/officeart/2011/layout/TabList"/>
    <dgm:cxn modelId="{2E105C55-CC6D-4C17-8A16-0AD047AA8D39}" srcId="{33811319-3B14-4F6E-82A8-97ADA657A4FF}" destId="{83CCC02F-BA1A-4147-A098-D7BB24E554CF}" srcOrd="1" destOrd="0" parTransId="{548E2555-6CBA-4930-ABF3-E8C7E776ACFB}" sibTransId="{D6B66221-CA00-40A1-89A8-A15A31DF3482}"/>
    <dgm:cxn modelId="{62621516-B79B-4753-80D3-10F7FF095FE9}" srcId="{33811319-3B14-4F6E-82A8-97ADA657A4FF}" destId="{F6CD03B1-FBB1-46CC-9EA7-DA07FFCE4CF5}" srcOrd="0" destOrd="0" parTransId="{0A50D6F3-7CB8-46D2-B036-BBEF09479EA7}" sibTransId="{463A5FD9-455A-42F9-96C5-85897C803A38}"/>
    <dgm:cxn modelId="{D43BC368-FD66-4FFC-996A-12596D165B69}" type="presOf" srcId="{FCAA8C3D-7E54-4CE0-BCCF-1039714EAF8D}" destId="{F92B6CCF-BF6B-4B98-ACC5-8B5D324077B8}" srcOrd="0" destOrd="3" presId="urn:microsoft.com/office/officeart/2011/layout/TabList"/>
    <dgm:cxn modelId="{ED4D4380-71B8-4F2E-90C9-77990219BE67}" type="presOf" srcId="{57BB9581-4DB2-4344-8A98-40E7A473CC35}" destId="{FF3F4858-2705-466C-A12A-422E09E1CC5A}" srcOrd="0" destOrd="1" presId="urn:microsoft.com/office/officeart/2011/layout/TabList"/>
    <dgm:cxn modelId="{0C062D89-0D48-4885-9D0D-E1C9158001BD}" srcId="{DF816D84-6512-47D1-94BC-B054D44F1BC6}" destId="{A3C21231-CE86-4AAA-8688-36B77B848552}" srcOrd="1" destOrd="0" parTransId="{1A9CECF2-2069-49E6-9E37-B4587ADD656C}" sibTransId="{3300598A-E367-4CEF-9659-00654710384F}"/>
    <dgm:cxn modelId="{C42E36B0-536C-4827-B382-13236EBA8870}" type="presOf" srcId="{730C15FD-BC83-4C24-813B-F8E4B7438414}" destId="{C2C82747-B3C7-49B9-94CA-466D6AB61BF9}" srcOrd="0" destOrd="2" presId="urn:microsoft.com/office/officeart/2011/layout/TabList"/>
    <dgm:cxn modelId="{10F3FE4F-2A88-4EC6-BD72-9A9E17C040AA}" type="presOf" srcId="{BEF20DA1-C4CA-447F-99DE-6959BFF47077}" destId="{1571BC83-28AE-4995-A573-D1537666B64C}" srcOrd="0" destOrd="0" presId="urn:microsoft.com/office/officeart/2011/layout/TabList"/>
    <dgm:cxn modelId="{3E731F8F-CE4E-4C64-AB86-4F00BD466860}" type="presOf" srcId="{C5FC3E9C-ED7B-46C4-884C-9B0D21AE5E8B}" destId="{4BE8E235-3B65-405F-87CF-48411B9AB37E}" srcOrd="0" destOrd="0" presId="urn:microsoft.com/office/officeart/2011/layout/TabList"/>
    <dgm:cxn modelId="{33E2358E-347A-4FBE-A182-B85C7867C284}" srcId="{DF816D84-6512-47D1-94BC-B054D44F1BC6}" destId="{91B31710-4E8C-4B0B-A26F-901FAB39BEB7}" srcOrd="0" destOrd="0" parTransId="{3C08770B-BFC6-40FF-81F7-FA8D7D943223}" sibTransId="{22074BC0-2518-469D-A373-4A5BD18635BA}"/>
    <dgm:cxn modelId="{721F0965-F8C5-432B-9C33-B49DAD1FDE41}" srcId="{DF816D84-6512-47D1-94BC-B054D44F1BC6}" destId="{57BB9581-4DB2-4344-8A98-40E7A473CC35}" srcOrd="2" destOrd="0" parTransId="{A70ACF6C-001C-4960-A535-033C2B27DF8D}" sibTransId="{EC67DE34-2D38-4420-9F5D-AC5202CAE12A}"/>
    <dgm:cxn modelId="{63972A2F-638C-4127-ACAF-C1E36137CAB7}" srcId="{33811319-3B14-4F6E-82A8-97ADA657A4FF}" destId="{31E98548-8FFA-4B6E-A02A-1BA1C65714DA}" srcOrd="2" destOrd="0" parTransId="{64CD5209-E9DB-4CD7-9E57-6B25A4665839}" sibTransId="{AD1142D0-C8A6-4BEA-87EF-FD94DD2CCEAE}"/>
    <dgm:cxn modelId="{2C7AF9B1-7909-4949-95A0-0F32922AEF8C}" type="presOf" srcId="{7CBB3CD2-6FA7-47FF-93AD-FA07B7F36ECB}" destId="{FF3F4858-2705-466C-A12A-422E09E1CC5A}" srcOrd="0" destOrd="2" presId="urn:microsoft.com/office/officeart/2011/layout/TabList"/>
    <dgm:cxn modelId="{0B0FE743-0E1F-41A4-9CA5-E6DA18121B8C}" type="presOf" srcId="{33811319-3B14-4F6E-82A8-97ADA657A4FF}" destId="{BC24F656-54AA-4674-9995-E3BE760DEA60}" srcOrd="0" destOrd="0" presId="urn:microsoft.com/office/officeart/2011/layout/TabList"/>
    <dgm:cxn modelId="{82AF0A82-8CBC-4145-877B-5E79EA22CA84}" srcId="{BEF20DA1-C4CA-447F-99DE-6959BFF47077}" destId="{BBA04D8D-8E75-42C6-A950-8ACC8E16AFAD}" srcOrd="2" destOrd="0" parTransId="{7DD59B7A-D29C-462B-9844-419F7384A7BC}" sibTransId="{ECAACB5C-767E-4E59-BA0E-9CDC98F71F1A}"/>
    <dgm:cxn modelId="{E250F6F8-9C99-4F6A-9B0E-C33173FEDD97}" srcId="{DF816D84-6512-47D1-94BC-B054D44F1BC6}" destId="{7CBB3CD2-6FA7-47FF-93AD-FA07B7F36ECB}" srcOrd="3" destOrd="0" parTransId="{8D7DD89C-6969-4B4E-8319-0BE967B9346D}" sibTransId="{4666C6AE-30DE-4C9D-931F-6D2C4CA7DFCF}"/>
    <dgm:cxn modelId="{50236FF6-47F5-4C07-ADDA-F7407FE4C3BA}" type="presOf" srcId="{DF816D84-6512-47D1-94BC-B054D44F1BC6}" destId="{5275B498-F8C7-4CE4-B09F-F66DB7996B92}" srcOrd="0" destOrd="0" presId="urn:microsoft.com/office/officeart/2011/layout/TabList"/>
    <dgm:cxn modelId="{7692C033-F180-471D-8DE2-3CE67BD05387}" srcId="{34E0A923-5374-40BB-8973-9A59111462C5}" destId="{BEF20DA1-C4CA-447F-99DE-6959BFF47077}" srcOrd="0" destOrd="0" parTransId="{708A8045-24C6-47D0-A7D5-F7EE6A808079}" sibTransId="{05FF2621-DC22-48A0-A59A-1BE95944252B}"/>
    <dgm:cxn modelId="{E7A4E296-4A4C-45DF-83ED-BB5B1C9F8658}" type="presOf" srcId="{83CCC02F-BA1A-4147-A098-D7BB24E554CF}" destId="{F92B6CCF-BF6B-4B98-ACC5-8B5D324077B8}" srcOrd="0" destOrd="0" presId="urn:microsoft.com/office/officeart/2011/layout/TabList"/>
    <dgm:cxn modelId="{D89CA83D-63F3-4512-9E7A-004CAF4B2989}" type="presOf" srcId="{43040361-E9A6-47F8-90D2-8B8F72997D40}" destId="{F92B6CCF-BF6B-4B98-ACC5-8B5D324077B8}" srcOrd="0" destOrd="2" presId="urn:microsoft.com/office/officeart/2011/layout/TabList"/>
    <dgm:cxn modelId="{22C82ADA-948E-423F-A5AE-B132D89A2F09}" srcId="{33811319-3B14-4F6E-82A8-97ADA657A4FF}" destId="{FCAA8C3D-7E54-4CE0-BCCF-1039714EAF8D}" srcOrd="4" destOrd="0" parTransId="{2E16849C-2C1A-4531-9541-0CAD2462461D}" sibTransId="{62661AB6-D2BB-40B8-A462-3C9C6DC97CB9}"/>
    <dgm:cxn modelId="{ED77B495-6300-4BB6-93C1-EB38EEBDC2B0}" type="presOf" srcId="{34E0A923-5374-40BB-8973-9A59111462C5}" destId="{68DDDBEA-EBA8-49A2-B281-EEC54AAFD971}" srcOrd="0" destOrd="0" presId="urn:microsoft.com/office/officeart/2011/layout/TabList"/>
    <dgm:cxn modelId="{910E3EE5-B104-4DF2-8A5C-7E30EC16E21C}" type="presOf" srcId="{31E98548-8FFA-4B6E-A02A-1BA1C65714DA}" destId="{F92B6CCF-BF6B-4B98-ACC5-8B5D324077B8}" srcOrd="0" destOrd="1" presId="urn:microsoft.com/office/officeart/2011/layout/TabList"/>
    <dgm:cxn modelId="{2E11EA82-15A0-430C-B308-96CA30129294}" type="presOf" srcId="{BBA04D8D-8E75-42C6-A950-8ACC8E16AFAD}" destId="{C2C82747-B3C7-49B9-94CA-466D6AB61BF9}" srcOrd="0" destOrd="1" presId="urn:microsoft.com/office/officeart/2011/layout/TabList"/>
    <dgm:cxn modelId="{58CAA1CF-F824-4B38-83BA-5369B5D8747D}" srcId="{BEF20DA1-C4CA-447F-99DE-6959BFF47077}" destId="{C5FC3E9C-ED7B-46C4-884C-9B0D21AE5E8B}" srcOrd="0" destOrd="0" parTransId="{6AC363E7-CAD7-4ACA-A0A7-C428CAC26455}" sibTransId="{C7F0738E-B7B9-4DBA-9E59-D60C423CA2C0}"/>
    <dgm:cxn modelId="{0FFEDD03-4666-4AE0-9CAF-DC6EF0789060}" type="presOf" srcId="{F6CD03B1-FBB1-46CC-9EA7-DA07FFCE4CF5}" destId="{D1356C57-3A5A-4454-A038-9A38A56AD4EC}" srcOrd="0" destOrd="0" presId="urn:microsoft.com/office/officeart/2011/layout/TabList"/>
    <dgm:cxn modelId="{D7AC66E5-427D-4B91-AFBA-69370C1165FA}" srcId="{33811319-3B14-4F6E-82A8-97ADA657A4FF}" destId="{43040361-E9A6-47F8-90D2-8B8F72997D40}" srcOrd="3" destOrd="0" parTransId="{5F66B24F-A224-4EEE-A91C-7CD9809AB986}" sibTransId="{063B1037-F1C9-40E9-BE92-BA0A99BAAF3F}"/>
    <dgm:cxn modelId="{787FE5CA-DE7C-4142-ADE5-7FA80356379F}" srcId="{34E0A923-5374-40BB-8973-9A59111462C5}" destId="{DF816D84-6512-47D1-94BC-B054D44F1BC6}" srcOrd="1" destOrd="0" parTransId="{28845FB3-B8B2-46BE-866B-00CA75A688FA}" sibTransId="{B85450D1-89F1-4D15-880E-A40C8AD10949}"/>
    <dgm:cxn modelId="{07633C79-BDAF-4168-83AD-AF63E69F0CEE}" type="presOf" srcId="{91B31710-4E8C-4B0B-A26F-901FAB39BEB7}" destId="{1FBC6DB8-50D3-4129-B447-3316C2F9FD76}" srcOrd="0" destOrd="0" presId="urn:microsoft.com/office/officeart/2011/layout/TabList"/>
    <dgm:cxn modelId="{B95A4177-0C5D-400F-AEFC-018A4A0B0172}" srcId="{BEF20DA1-C4CA-447F-99DE-6959BFF47077}" destId="{730C15FD-BC83-4C24-813B-F8E4B7438414}" srcOrd="3" destOrd="0" parTransId="{F1E169DC-88BE-4AF7-A5A4-F50FC17C6993}" sibTransId="{DDED6178-502C-434B-87B9-C5DF807DE517}"/>
    <dgm:cxn modelId="{82F6A75B-2102-4206-8878-9A9849891E6A}" type="presParOf" srcId="{68DDDBEA-EBA8-49A2-B281-EEC54AAFD971}" destId="{EED4E134-CF3B-4136-A394-3A5CB0AAD461}" srcOrd="0" destOrd="0" presId="urn:microsoft.com/office/officeart/2011/layout/TabList"/>
    <dgm:cxn modelId="{12B8E8FA-0224-4355-8D90-9BFF04B13FE2}" type="presParOf" srcId="{EED4E134-CF3B-4136-A394-3A5CB0AAD461}" destId="{4BE8E235-3B65-405F-87CF-48411B9AB37E}" srcOrd="0" destOrd="0" presId="urn:microsoft.com/office/officeart/2011/layout/TabList"/>
    <dgm:cxn modelId="{D8E6FEA7-9741-40B6-A535-4E6AD271B0A7}" type="presParOf" srcId="{EED4E134-CF3B-4136-A394-3A5CB0AAD461}" destId="{1571BC83-28AE-4995-A573-D1537666B64C}" srcOrd="1" destOrd="0" presId="urn:microsoft.com/office/officeart/2011/layout/TabList"/>
    <dgm:cxn modelId="{39EBF90F-02DD-4752-87AB-D3F707BB744D}" type="presParOf" srcId="{EED4E134-CF3B-4136-A394-3A5CB0AAD461}" destId="{95141880-1364-4764-8D1D-86F5F0760CA1}" srcOrd="2" destOrd="0" presId="urn:microsoft.com/office/officeart/2011/layout/TabList"/>
    <dgm:cxn modelId="{201D7439-74B4-4AAD-88E1-1628ED49A2E7}" type="presParOf" srcId="{68DDDBEA-EBA8-49A2-B281-EEC54AAFD971}" destId="{C2C82747-B3C7-49B9-94CA-466D6AB61BF9}" srcOrd="1" destOrd="0" presId="urn:microsoft.com/office/officeart/2011/layout/TabList"/>
    <dgm:cxn modelId="{EDFAA3F1-B09F-456E-AC3D-03C1CE38BA7F}" type="presParOf" srcId="{68DDDBEA-EBA8-49A2-B281-EEC54AAFD971}" destId="{408395F2-D443-40DB-BEC3-416AA758E607}" srcOrd="2" destOrd="0" presId="urn:microsoft.com/office/officeart/2011/layout/TabList"/>
    <dgm:cxn modelId="{3AD40B31-A316-4B8D-BC88-DD3A998F38F0}" type="presParOf" srcId="{68DDDBEA-EBA8-49A2-B281-EEC54AAFD971}" destId="{30690ABE-EF12-4FF3-869F-F60DA7F998E7}" srcOrd="3" destOrd="0" presId="urn:microsoft.com/office/officeart/2011/layout/TabList"/>
    <dgm:cxn modelId="{9A98F7D0-0A49-4A89-BE34-1124F06E0447}" type="presParOf" srcId="{30690ABE-EF12-4FF3-869F-F60DA7F998E7}" destId="{1FBC6DB8-50D3-4129-B447-3316C2F9FD76}" srcOrd="0" destOrd="0" presId="urn:microsoft.com/office/officeart/2011/layout/TabList"/>
    <dgm:cxn modelId="{8282B8B8-E53E-4D1C-9E98-D939C1EDCDFA}" type="presParOf" srcId="{30690ABE-EF12-4FF3-869F-F60DA7F998E7}" destId="{5275B498-F8C7-4CE4-B09F-F66DB7996B92}" srcOrd="1" destOrd="0" presId="urn:microsoft.com/office/officeart/2011/layout/TabList"/>
    <dgm:cxn modelId="{307BF58E-5901-4104-A532-6AAA44E6F07F}" type="presParOf" srcId="{30690ABE-EF12-4FF3-869F-F60DA7F998E7}" destId="{DEA238AF-CA82-480F-BE5E-CDE0267A3D16}" srcOrd="2" destOrd="0" presId="urn:microsoft.com/office/officeart/2011/layout/TabList"/>
    <dgm:cxn modelId="{8681BBE3-2C5F-4D6C-B594-93F1FAD1C5AD}" type="presParOf" srcId="{68DDDBEA-EBA8-49A2-B281-EEC54AAFD971}" destId="{FF3F4858-2705-466C-A12A-422E09E1CC5A}" srcOrd="4" destOrd="0" presId="urn:microsoft.com/office/officeart/2011/layout/TabList"/>
    <dgm:cxn modelId="{8CCC0775-609D-4470-A3A1-2BB83442C860}" type="presParOf" srcId="{68DDDBEA-EBA8-49A2-B281-EEC54AAFD971}" destId="{B960B1CD-064A-4534-8686-DF4B1D88E3C3}" srcOrd="5" destOrd="0" presId="urn:microsoft.com/office/officeart/2011/layout/TabList"/>
    <dgm:cxn modelId="{E7B879B2-BD97-40C5-B1C2-2A484D0B3570}" type="presParOf" srcId="{68DDDBEA-EBA8-49A2-B281-EEC54AAFD971}" destId="{D324D9D6-08C6-4875-9186-C46CDB8D859E}" srcOrd="6" destOrd="0" presId="urn:microsoft.com/office/officeart/2011/layout/TabList"/>
    <dgm:cxn modelId="{7C4D5F12-3F81-439A-9000-B58091A72232}" type="presParOf" srcId="{D324D9D6-08C6-4875-9186-C46CDB8D859E}" destId="{D1356C57-3A5A-4454-A038-9A38A56AD4EC}" srcOrd="0" destOrd="0" presId="urn:microsoft.com/office/officeart/2011/layout/TabList"/>
    <dgm:cxn modelId="{39E5533A-773D-4E6F-B0BE-69E1DD74991A}" type="presParOf" srcId="{D324D9D6-08C6-4875-9186-C46CDB8D859E}" destId="{BC24F656-54AA-4674-9995-E3BE760DEA60}" srcOrd="1" destOrd="0" presId="urn:microsoft.com/office/officeart/2011/layout/TabList"/>
    <dgm:cxn modelId="{8A5015A5-62AF-4834-9929-80B89C614147}" type="presParOf" srcId="{D324D9D6-08C6-4875-9186-C46CDB8D859E}" destId="{D21014D2-7F29-4A8F-BEE9-BB34D6457372}" srcOrd="2" destOrd="0" presId="urn:microsoft.com/office/officeart/2011/layout/TabList"/>
    <dgm:cxn modelId="{07F2C048-EA0A-48A0-B22E-4CB097645451}" type="presParOf" srcId="{68DDDBEA-EBA8-49A2-B281-EEC54AAFD971}" destId="{F92B6CCF-BF6B-4B98-ACC5-8B5D324077B8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59766-5B6E-4BFE-B903-3619944A8733}">
      <dsp:nvSpPr>
        <dsp:cNvPr id="0" name=""/>
        <dsp:cNvSpPr/>
      </dsp:nvSpPr>
      <dsp:spPr>
        <a:xfrm>
          <a:off x="4248577" y="3480"/>
          <a:ext cx="1527387" cy="15273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Well Planned</a:t>
          </a:r>
          <a:endParaRPr lang="en-US" sz="2000" b="1" kern="1200" dirty="0"/>
        </a:p>
      </dsp:txBody>
      <dsp:txXfrm>
        <a:off x="4472258" y="227161"/>
        <a:ext cx="1080025" cy="1080025"/>
      </dsp:txXfrm>
    </dsp:sp>
    <dsp:sp modelId="{85EBC844-1BF1-433C-8AF7-9DA70B56E0DB}">
      <dsp:nvSpPr>
        <dsp:cNvPr id="0" name=""/>
        <dsp:cNvSpPr/>
      </dsp:nvSpPr>
      <dsp:spPr>
        <a:xfrm rot="1542857">
          <a:off x="5832002" y="1001898"/>
          <a:ext cx="405789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838030" y="1078587"/>
        <a:ext cx="284052" cy="309295"/>
      </dsp:txXfrm>
    </dsp:sp>
    <dsp:sp modelId="{9F50D709-DF4F-4BBF-AC7C-95EA75B45812}">
      <dsp:nvSpPr>
        <dsp:cNvPr id="0" name=""/>
        <dsp:cNvSpPr/>
      </dsp:nvSpPr>
      <dsp:spPr>
        <a:xfrm>
          <a:off x="6314523" y="998387"/>
          <a:ext cx="1527387" cy="1527387"/>
        </a:xfrm>
        <a:prstGeom prst="ellipse">
          <a:avLst/>
        </a:prstGeom>
        <a:solidFill>
          <a:schemeClr val="accent5">
            <a:hueOff val="1863053"/>
            <a:satOff val="-1606"/>
            <a:lumOff val="212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Less complex</a:t>
          </a:r>
          <a:endParaRPr lang="en-US" sz="2000" b="1" kern="1200" dirty="0"/>
        </a:p>
      </dsp:txBody>
      <dsp:txXfrm>
        <a:off x="6538204" y="1222068"/>
        <a:ext cx="1080025" cy="1080025"/>
      </dsp:txXfrm>
    </dsp:sp>
    <dsp:sp modelId="{EB2AAA2C-AED9-4FD1-974D-ECF39C297174}">
      <dsp:nvSpPr>
        <dsp:cNvPr id="0" name=""/>
        <dsp:cNvSpPr/>
      </dsp:nvSpPr>
      <dsp:spPr>
        <a:xfrm rot="4628571">
          <a:off x="7127890" y="2610906"/>
          <a:ext cx="405789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863053"/>
            <a:satOff val="-1606"/>
            <a:lumOff val="21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175214" y="2654663"/>
        <a:ext cx="284052" cy="309295"/>
      </dsp:txXfrm>
    </dsp:sp>
    <dsp:sp modelId="{D1BCCE45-CCAB-4F9E-89AC-D5B20ACBD53F}">
      <dsp:nvSpPr>
        <dsp:cNvPr id="0" name=""/>
        <dsp:cNvSpPr/>
      </dsp:nvSpPr>
      <dsp:spPr>
        <a:xfrm>
          <a:off x="6824770" y="3233924"/>
          <a:ext cx="1527387" cy="1527387"/>
        </a:xfrm>
        <a:prstGeom prst="ellipse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Standard Grammar</a:t>
          </a:r>
          <a:endParaRPr lang="en-US" sz="1900" b="1" kern="1200" dirty="0"/>
        </a:p>
      </dsp:txBody>
      <dsp:txXfrm>
        <a:off x="7048451" y="3457605"/>
        <a:ext cx="1080025" cy="1080025"/>
      </dsp:txXfrm>
    </dsp:sp>
    <dsp:sp modelId="{E8086B69-22BB-4BF8-8043-FA60FC04DBBC}">
      <dsp:nvSpPr>
        <dsp:cNvPr id="0" name=""/>
        <dsp:cNvSpPr/>
      </dsp:nvSpPr>
      <dsp:spPr>
        <a:xfrm rot="7714286">
          <a:off x="6646401" y="4643083"/>
          <a:ext cx="405789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6745220" y="4698593"/>
        <a:ext cx="284052" cy="309295"/>
      </dsp:txXfrm>
    </dsp:sp>
    <dsp:sp modelId="{4C4EB2A0-06E4-441B-9364-B9A4BE44134A}">
      <dsp:nvSpPr>
        <dsp:cNvPr id="0" name=""/>
        <dsp:cNvSpPr/>
      </dsp:nvSpPr>
      <dsp:spPr>
        <a:xfrm>
          <a:off x="5395091" y="5026685"/>
          <a:ext cx="1527387" cy="1527387"/>
        </a:xfrm>
        <a:prstGeom prst="ellipse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Formal vocabulary</a:t>
          </a:r>
          <a:endParaRPr lang="en-US" sz="1600" b="1" kern="1200" dirty="0"/>
        </a:p>
      </dsp:txBody>
      <dsp:txXfrm>
        <a:off x="5618772" y="5250366"/>
        <a:ext cx="1080025" cy="1080025"/>
      </dsp:txXfrm>
    </dsp:sp>
    <dsp:sp modelId="{613B79A8-127A-4F39-AD08-A56DD9D0B423}">
      <dsp:nvSpPr>
        <dsp:cNvPr id="0" name=""/>
        <dsp:cNvSpPr/>
      </dsp:nvSpPr>
      <dsp:spPr>
        <a:xfrm rot="10800000">
          <a:off x="4820861" y="5532632"/>
          <a:ext cx="405789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942598" y="5635731"/>
        <a:ext cx="284052" cy="309295"/>
      </dsp:txXfrm>
    </dsp:sp>
    <dsp:sp modelId="{3FE8D911-6ABE-4533-B1AB-9C9E35ABAE58}">
      <dsp:nvSpPr>
        <dsp:cNvPr id="0" name=""/>
        <dsp:cNvSpPr/>
      </dsp:nvSpPr>
      <dsp:spPr>
        <a:xfrm>
          <a:off x="3102063" y="5026685"/>
          <a:ext cx="1527387" cy="1527387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Delayed Feedback</a:t>
          </a:r>
          <a:endParaRPr lang="en-US" sz="1800" b="1" kern="1200" dirty="0"/>
        </a:p>
      </dsp:txBody>
      <dsp:txXfrm>
        <a:off x="3325744" y="5250366"/>
        <a:ext cx="1080025" cy="1080025"/>
      </dsp:txXfrm>
    </dsp:sp>
    <dsp:sp modelId="{51A149E8-0D1A-45F2-99C9-3645D06A1479}">
      <dsp:nvSpPr>
        <dsp:cNvPr id="0" name=""/>
        <dsp:cNvSpPr/>
      </dsp:nvSpPr>
      <dsp:spPr>
        <a:xfrm rot="14326647">
          <a:off x="3212455" y="4672796"/>
          <a:ext cx="264206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272629" y="4809786"/>
        <a:ext cx="184944" cy="309295"/>
      </dsp:txXfrm>
    </dsp:sp>
    <dsp:sp modelId="{82A23656-7549-4E6D-806A-0B7117752B82}">
      <dsp:nvSpPr>
        <dsp:cNvPr id="0" name=""/>
        <dsp:cNvSpPr/>
      </dsp:nvSpPr>
      <dsp:spPr>
        <a:xfrm>
          <a:off x="1889014" y="3107002"/>
          <a:ext cx="1747056" cy="1726742"/>
        </a:xfrm>
        <a:prstGeom prst="ellipse">
          <a:avLst/>
        </a:prstGeom>
        <a:solidFill>
          <a:schemeClr val="accent5">
            <a:hueOff val="9315266"/>
            <a:satOff val="-8028"/>
            <a:lumOff val="10622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 contractions</a:t>
          </a:r>
          <a:endParaRPr lang="en-US" sz="1800" b="1" kern="1200" dirty="0"/>
        </a:p>
      </dsp:txBody>
      <dsp:txXfrm>
        <a:off x="2144864" y="3359878"/>
        <a:ext cx="1235356" cy="1220990"/>
      </dsp:txXfrm>
    </dsp:sp>
    <dsp:sp modelId="{91AC478D-00D1-4519-A1C0-10530E65CC12}">
      <dsp:nvSpPr>
        <dsp:cNvPr id="0" name=""/>
        <dsp:cNvSpPr/>
      </dsp:nvSpPr>
      <dsp:spPr>
        <a:xfrm rot="17009128">
          <a:off x="2890983" y="2645803"/>
          <a:ext cx="254789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315266"/>
            <a:satOff val="-8028"/>
            <a:lumOff val="106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920289" y="2786067"/>
        <a:ext cx="178352" cy="309295"/>
      </dsp:txXfrm>
    </dsp:sp>
    <dsp:sp modelId="{024226E5-5E5C-4D73-A6E6-E4146E85D878}">
      <dsp:nvSpPr>
        <dsp:cNvPr id="0" name=""/>
        <dsp:cNvSpPr/>
      </dsp:nvSpPr>
      <dsp:spPr>
        <a:xfrm>
          <a:off x="2429681" y="1111972"/>
          <a:ext cx="1660102" cy="1570276"/>
        </a:xfrm>
        <a:prstGeom prst="ellipse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Impersonal Language</a:t>
          </a:r>
          <a:endParaRPr lang="en-US" sz="1800" b="1" kern="1200" dirty="0"/>
        </a:p>
      </dsp:txBody>
      <dsp:txXfrm>
        <a:off x="2672797" y="1341934"/>
        <a:ext cx="1173870" cy="1110352"/>
      </dsp:txXfrm>
    </dsp:sp>
    <dsp:sp modelId="{B84B7F42-5540-40E8-A5FD-2434DAF812B7}">
      <dsp:nvSpPr>
        <dsp:cNvPr id="0" name=""/>
        <dsp:cNvSpPr/>
      </dsp:nvSpPr>
      <dsp:spPr>
        <a:xfrm rot="19631303">
          <a:off x="4017694" y="1064313"/>
          <a:ext cx="267891" cy="51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024105" y="1189187"/>
        <a:ext cx="187524" cy="309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58FCB-E0E8-4C13-96DB-A096CD145992}">
      <dsp:nvSpPr>
        <dsp:cNvPr id="0" name=""/>
        <dsp:cNvSpPr/>
      </dsp:nvSpPr>
      <dsp:spPr>
        <a:xfrm>
          <a:off x="0" y="594707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83184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He/She/It        Him/ Her        Their/Them.. </a:t>
          </a:r>
          <a:r>
            <a:rPr lang="en-US" sz="2800" kern="1200" dirty="0" err="1" smtClean="0"/>
            <a:t>etc</a:t>
          </a:r>
          <a:endParaRPr lang="en-US" sz="2800" kern="1200" dirty="0"/>
        </a:p>
      </dsp:txBody>
      <dsp:txXfrm>
        <a:off x="0" y="594707"/>
        <a:ext cx="8128000" cy="1190700"/>
      </dsp:txXfrm>
    </dsp:sp>
    <dsp:sp modelId="{E2FA242E-B0C7-4FAF-BD51-F6D4CB59871C}">
      <dsp:nvSpPr>
        <dsp:cNvPr id="0" name=""/>
        <dsp:cNvSpPr/>
      </dsp:nvSpPr>
      <dsp:spPr>
        <a:xfrm>
          <a:off x="419465" y="46093"/>
          <a:ext cx="5689600" cy="8872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Change to Third Person</a:t>
          </a:r>
          <a:endParaRPr lang="en-US" sz="2800" kern="1200" dirty="0"/>
        </a:p>
      </dsp:txBody>
      <dsp:txXfrm>
        <a:off x="462778" y="89406"/>
        <a:ext cx="5602974" cy="800636"/>
      </dsp:txXfrm>
    </dsp:sp>
    <dsp:sp modelId="{6002E57B-9A08-4C94-A17A-26144A3046A8}">
      <dsp:nvSpPr>
        <dsp:cNvPr id="0" name=""/>
        <dsp:cNvSpPr/>
      </dsp:nvSpPr>
      <dsp:spPr>
        <a:xfrm>
          <a:off x="0" y="2290894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5589159"/>
              <a:satOff val="-4817"/>
              <a:lumOff val="6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83184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 case of statements, use passive voice </a:t>
          </a:r>
          <a:endParaRPr lang="en-US" sz="2800" kern="1200" dirty="0"/>
        </a:p>
      </dsp:txBody>
      <dsp:txXfrm>
        <a:off x="0" y="2290894"/>
        <a:ext cx="8128000" cy="1190700"/>
      </dsp:txXfrm>
    </dsp:sp>
    <dsp:sp modelId="{7C76CD7E-D098-4993-BCD6-668519C981F4}">
      <dsp:nvSpPr>
        <dsp:cNvPr id="0" name=""/>
        <dsp:cNvSpPr/>
      </dsp:nvSpPr>
      <dsp:spPr>
        <a:xfrm>
          <a:off x="406400" y="1877614"/>
          <a:ext cx="5689600" cy="826560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 Passive Voice</a:t>
          </a:r>
          <a:endParaRPr lang="en-US" sz="2800" kern="1200" dirty="0"/>
        </a:p>
      </dsp:txBody>
      <dsp:txXfrm>
        <a:off x="446749" y="1917963"/>
        <a:ext cx="5608902" cy="745862"/>
      </dsp:txXfrm>
    </dsp:sp>
    <dsp:sp modelId="{2A53E30F-144F-42CA-A548-0FE527BB26A5}">
      <dsp:nvSpPr>
        <dsp:cNvPr id="0" name=""/>
        <dsp:cNvSpPr/>
      </dsp:nvSpPr>
      <dsp:spPr>
        <a:xfrm>
          <a:off x="0" y="4046074"/>
          <a:ext cx="8128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83184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 case of inquisitive </a:t>
          </a:r>
          <a:r>
            <a:rPr lang="en-US" sz="2800" kern="1200" dirty="0" smtClean="0"/>
            <a:t>sentences [questions] </a:t>
          </a:r>
          <a:r>
            <a:rPr lang="en-US" sz="2800" kern="1200" dirty="0" smtClean="0"/>
            <a:t>change to indirect questions</a:t>
          </a:r>
          <a:endParaRPr lang="en-US" sz="2800" kern="1200" dirty="0"/>
        </a:p>
      </dsp:txBody>
      <dsp:txXfrm>
        <a:off x="0" y="4046074"/>
        <a:ext cx="8128000" cy="1587600"/>
      </dsp:txXfrm>
    </dsp:sp>
    <dsp:sp modelId="{D605A0A9-EDE9-4376-AE36-8A22D12EE21C}">
      <dsp:nvSpPr>
        <dsp:cNvPr id="0" name=""/>
        <dsp:cNvSpPr/>
      </dsp:nvSpPr>
      <dsp:spPr>
        <a:xfrm>
          <a:off x="406400" y="3632794"/>
          <a:ext cx="5689600" cy="82656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 Indirect Questions</a:t>
          </a:r>
          <a:endParaRPr lang="en-US" sz="2800" kern="1200" dirty="0"/>
        </a:p>
      </dsp:txBody>
      <dsp:txXfrm>
        <a:off x="446749" y="3673143"/>
        <a:ext cx="560890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8633B-8DF3-4BB6-8359-DACCC1ED5F71}">
      <dsp:nvSpPr>
        <dsp:cNvPr id="0" name=""/>
        <dsp:cNvSpPr/>
      </dsp:nvSpPr>
      <dsp:spPr>
        <a:xfrm>
          <a:off x="2881375" y="536"/>
          <a:ext cx="4322064" cy="20907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He/ she/ It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Him/Her, They/Them </a:t>
          </a:r>
          <a:endParaRPr lang="en-US" sz="2400" b="1" kern="1200" dirty="0"/>
        </a:p>
      </dsp:txBody>
      <dsp:txXfrm>
        <a:off x="2881375" y="261874"/>
        <a:ext cx="3538049" cy="1568030"/>
      </dsp:txXfrm>
    </dsp:sp>
    <dsp:sp modelId="{49426F95-304E-4B1D-8B08-C3DCE7856EA3}">
      <dsp:nvSpPr>
        <dsp:cNvPr id="0" name=""/>
        <dsp:cNvSpPr/>
      </dsp:nvSpPr>
      <dsp:spPr>
        <a:xfrm>
          <a:off x="0" y="0"/>
          <a:ext cx="2881376" cy="2090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Pronouns</a:t>
          </a:r>
          <a:endParaRPr lang="en-US" sz="3700" b="1" kern="1200" dirty="0"/>
        </a:p>
      </dsp:txBody>
      <dsp:txXfrm>
        <a:off x="102060" y="102060"/>
        <a:ext cx="2677256" cy="1886586"/>
      </dsp:txXfrm>
    </dsp:sp>
    <dsp:sp modelId="{87DFF288-AE3F-4B36-8CF5-4172BD7589C5}">
      <dsp:nvSpPr>
        <dsp:cNvPr id="0" name=""/>
        <dsp:cNvSpPr/>
      </dsp:nvSpPr>
      <dsp:spPr>
        <a:xfrm>
          <a:off x="2881375" y="2300313"/>
          <a:ext cx="4322064" cy="20907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b="1" kern="1200" dirty="0" smtClean="0"/>
            <a:t>The author </a:t>
          </a:r>
          <a:endParaRPr lang="en-US" sz="2400" b="1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b="1" kern="1200" dirty="0" smtClean="0"/>
            <a:t>The player</a:t>
          </a:r>
          <a:endParaRPr lang="en-US" sz="2400" b="1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b="1" kern="1200" dirty="0" smtClean="0"/>
            <a:t>The reader</a:t>
          </a:r>
          <a:endParaRPr lang="en-US" sz="2400" b="1" kern="1200" dirty="0"/>
        </a:p>
      </dsp:txBody>
      <dsp:txXfrm>
        <a:off x="2881375" y="2561651"/>
        <a:ext cx="3538049" cy="1568030"/>
      </dsp:txXfrm>
    </dsp:sp>
    <dsp:sp modelId="{48B8CE13-8726-435E-ACA2-99E605B6B0A3}">
      <dsp:nvSpPr>
        <dsp:cNvPr id="0" name=""/>
        <dsp:cNvSpPr/>
      </dsp:nvSpPr>
      <dsp:spPr>
        <a:xfrm>
          <a:off x="0" y="2300313"/>
          <a:ext cx="2881376" cy="2090706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Descriptive words </a:t>
          </a:r>
          <a:endParaRPr lang="en-US" sz="3700" b="1" kern="1200" dirty="0"/>
        </a:p>
      </dsp:txBody>
      <dsp:txXfrm>
        <a:off x="102060" y="2402373"/>
        <a:ext cx="2677256" cy="1886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014D2-7F29-4A8F-BEE9-BB34D6457372}">
      <dsp:nvSpPr>
        <dsp:cNvPr id="0" name=""/>
        <dsp:cNvSpPr/>
      </dsp:nvSpPr>
      <dsp:spPr>
        <a:xfrm flipV="1">
          <a:off x="3048740" y="4276343"/>
          <a:ext cx="5074229" cy="45720"/>
        </a:xfrm>
        <a:prstGeom prst="line">
          <a:avLst/>
        </a:pr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238AF-CA82-480F-BE5E-CDE0267A3D16}">
      <dsp:nvSpPr>
        <dsp:cNvPr id="0" name=""/>
        <dsp:cNvSpPr/>
      </dsp:nvSpPr>
      <dsp:spPr>
        <a:xfrm flipV="1">
          <a:off x="3023289" y="2190303"/>
          <a:ext cx="5042286" cy="45720"/>
        </a:xfrm>
        <a:prstGeom prst="line">
          <a:avLst/>
        </a:pr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41880-1364-4764-8D1D-86F5F0760CA1}">
      <dsp:nvSpPr>
        <dsp:cNvPr id="0" name=""/>
        <dsp:cNvSpPr/>
      </dsp:nvSpPr>
      <dsp:spPr>
        <a:xfrm>
          <a:off x="5348532" y="575087"/>
          <a:ext cx="2759130" cy="45720"/>
        </a:xfrm>
        <a:prstGeom prst="line">
          <a:avLst/>
        </a:pr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8E235-3B65-405F-87CF-48411B9AB37E}">
      <dsp:nvSpPr>
        <dsp:cNvPr id="0" name=""/>
        <dsp:cNvSpPr/>
      </dsp:nvSpPr>
      <dsp:spPr>
        <a:xfrm>
          <a:off x="7098217" y="3112"/>
          <a:ext cx="1373040" cy="594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7098217" y="3112"/>
        <a:ext cx="1373040" cy="594835"/>
      </dsp:txXfrm>
    </dsp:sp>
    <dsp:sp modelId="{1571BC83-28AE-4995-A573-D1537666B64C}">
      <dsp:nvSpPr>
        <dsp:cNvPr id="0" name=""/>
        <dsp:cNvSpPr/>
      </dsp:nvSpPr>
      <dsp:spPr>
        <a:xfrm>
          <a:off x="8" y="0"/>
          <a:ext cx="8127991" cy="5948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Ask Indirect questions in the </a:t>
          </a:r>
          <a:r>
            <a:rPr lang="en-US" sz="2400" b="1" i="1" kern="1200" dirty="0" smtClean="0"/>
            <a:t>following situations</a:t>
          </a:r>
          <a:endParaRPr lang="en-US" sz="2400" b="1" i="1" kern="1200" dirty="0"/>
        </a:p>
      </dsp:txBody>
      <dsp:txXfrm>
        <a:off x="29051" y="29043"/>
        <a:ext cx="8069905" cy="565792"/>
      </dsp:txXfrm>
    </dsp:sp>
    <dsp:sp modelId="{C2C82747-B3C7-49B9-94CA-466D6AB61BF9}">
      <dsp:nvSpPr>
        <dsp:cNvPr id="0" name=""/>
        <dsp:cNvSpPr/>
      </dsp:nvSpPr>
      <dsp:spPr>
        <a:xfrm>
          <a:off x="0" y="620807"/>
          <a:ext cx="8128000" cy="118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Ask for information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Ask for help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Make requests</a:t>
          </a:r>
          <a:endParaRPr lang="en-US" sz="2000" b="1" kern="1200" dirty="0"/>
        </a:p>
      </dsp:txBody>
      <dsp:txXfrm>
        <a:off x="0" y="620807"/>
        <a:ext cx="8128000" cy="1189848"/>
      </dsp:txXfrm>
    </dsp:sp>
    <dsp:sp modelId="{1FBC6DB8-50D3-4129-B447-3316C2F9FD76}">
      <dsp:nvSpPr>
        <dsp:cNvPr id="0" name=""/>
        <dsp:cNvSpPr/>
      </dsp:nvSpPr>
      <dsp:spPr>
        <a:xfrm>
          <a:off x="3606798" y="1840397"/>
          <a:ext cx="6014720" cy="594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3606798" y="1840397"/>
        <a:ext cx="6014720" cy="594835"/>
      </dsp:txXfrm>
    </dsp:sp>
    <dsp:sp modelId="{5275B498-F8C7-4CE4-B09F-F66DB7996B92}">
      <dsp:nvSpPr>
        <dsp:cNvPr id="0" name=""/>
        <dsp:cNvSpPr/>
      </dsp:nvSpPr>
      <dsp:spPr>
        <a:xfrm>
          <a:off x="21766" y="1628541"/>
          <a:ext cx="8087353" cy="5948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accent5">
              <a:hueOff val="5589159"/>
              <a:satOff val="-4817"/>
              <a:lumOff val="6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Ask Indirect questions:</a:t>
          </a:r>
          <a:endParaRPr lang="en-US" sz="2400" kern="1200" dirty="0"/>
        </a:p>
      </dsp:txBody>
      <dsp:txXfrm>
        <a:off x="50809" y="1657584"/>
        <a:ext cx="8029267" cy="565792"/>
      </dsp:txXfrm>
    </dsp:sp>
    <dsp:sp modelId="{FF3F4858-2705-466C-A12A-422E09E1CC5A}">
      <dsp:nvSpPr>
        <dsp:cNvPr id="0" name=""/>
        <dsp:cNvSpPr/>
      </dsp:nvSpPr>
      <dsp:spPr>
        <a:xfrm>
          <a:off x="0" y="2260011"/>
          <a:ext cx="8128000" cy="1477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When you want to be polite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When you are uncertain about the degree of formality required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When you are uncertain whether the addressee knows the answer to your question</a:t>
          </a:r>
          <a:endParaRPr lang="en-US" sz="2000" b="1" kern="1200" dirty="0"/>
        </a:p>
      </dsp:txBody>
      <dsp:txXfrm>
        <a:off x="0" y="2260011"/>
        <a:ext cx="8128000" cy="1477791"/>
      </dsp:txXfrm>
    </dsp:sp>
    <dsp:sp modelId="{D1356C57-3A5A-4454-A038-9A38A56AD4EC}">
      <dsp:nvSpPr>
        <dsp:cNvPr id="0" name=""/>
        <dsp:cNvSpPr/>
      </dsp:nvSpPr>
      <dsp:spPr>
        <a:xfrm flipH="1">
          <a:off x="2270803" y="3678701"/>
          <a:ext cx="5837646" cy="594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270803" y="3678701"/>
        <a:ext cx="5837646" cy="594835"/>
      </dsp:txXfrm>
    </dsp:sp>
    <dsp:sp modelId="{BC24F656-54AA-4674-9995-E3BE760DEA60}">
      <dsp:nvSpPr>
        <dsp:cNvPr id="0" name=""/>
        <dsp:cNvSpPr/>
      </dsp:nvSpPr>
      <dsp:spPr>
        <a:xfrm>
          <a:off x="8" y="3700734"/>
          <a:ext cx="8127991" cy="5948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the following introductory phrases for indirect questions</a:t>
          </a:r>
          <a:endParaRPr lang="en-US" sz="2300" kern="1200" dirty="0"/>
        </a:p>
      </dsp:txBody>
      <dsp:txXfrm>
        <a:off x="29051" y="3729777"/>
        <a:ext cx="8069905" cy="565792"/>
      </dsp:txXfrm>
    </dsp:sp>
    <dsp:sp modelId="{F92B6CCF-BF6B-4B98-ACC5-8B5D324077B8}">
      <dsp:nvSpPr>
        <dsp:cNvPr id="0" name=""/>
        <dsp:cNvSpPr/>
      </dsp:nvSpPr>
      <dsp:spPr>
        <a:xfrm>
          <a:off x="0" y="4291268"/>
          <a:ext cx="8128000" cy="124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Can/could you tell me….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Do you know…..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Can you show…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Would you mind…..</a:t>
          </a:r>
          <a:endParaRPr lang="en-US" sz="1800" b="1" kern="1200" dirty="0"/>
        </a:p>
      </dsp:txBody>
      <dsp:txXfrm>
        <a:off x="0" y="4291268"/>
        <a:ext cx="8128000" cy="1242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English 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Formal and Informal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Overview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of the Course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3950"/>
              </p:ext>
            </p:extLst>
          </p:nvPr>
        </p:nvGraphicFramePr>
        <p:xfrm>
          <a:off x="3317965" y="195944"/>
          <a:ext cx="8203484" cy="635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79">
                  <a:extLst>
                    <a:ext uri="{9D8B030D-6E8A-4147-A177-3AD203B41FA5}">
                      <a16:colId xmlns:a16="http://schemas.microsoft.com/office/drawing/2014/main" xmlns="" val="825464274"/>
                    </a:ext>
                  </a:extLst>
                </a:gridCol>
                <a:gridCol w="5620200">
                  <a:extLst>
                    <a:ext uri="{9D8B030D-6E8A-4147-A177-3AD203B41FA5}">
                      <a16:colId xmlns:a16="http://schemas.microsoft.com/office/drawing/2014/main" xmlns="" val="3308774348"/>
                    </a:ext>
                  </a:extLst>
                </a:gridCol>
                <a:gridCol w="907296">
                  <a:extLst>
                    <a:ext uri="{9D8B030D-6E8A-4147-A177-3AD203B41FA5}">
                      <a16:colId xmlns:a16="http://schemas.microsoft.com/office/drawing/2014/main" xmlns="" val="445237980"/>
                    </a:ext>
                  </a:extLst>
                </a:gridCol>
                <a:gridCol w="945109">
                  <a:extLst>
                    <a:ext uri="{9D8B030D-6E8A-4147-A177-3AD203B41FA5}">
                      <a16:colId xmlns:a16="http://schemas.microsoft.com/office/drawing/2014/main" xmlns="" val="1953422666"/>
                    </a:ext>
                  </a:extLst>
                </a:gridCol>
              </a:tblGrid>
              <a:tr h="6690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Topics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Evaluation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CLO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4923764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 of Formal Writing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408231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Basics of Formal</a:t>
                      </a:r>
                      <a:r>
                        <a:rPr lang="en-US" i="1" baseline="0" dirty="0" smtClean="0"/>
                        <a:t> Writing</a:t>
                      </a:r>
                      <a:r>
                        <a:rPr lang="en-US" i="1" dirty="0" smtClean="0"/>
                        <a:t>: </a:t>
                      </a:r>
                      <a:r>
                        <a:rPr lang="en-US" dirty="0" smtClean="0"/>
                        <a:t>Phrase, Clause</a:t>
                      </a:r>
                      <a:r>
                        <a:rPr lang="en-US" baseline="0" dirty="0" smtClean="0"/>
                        <a:t>, Sentence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[A1]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789864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Basics of Formal Writing: </a:t>
                      </a:r>
                      <a:r>
                        <a:rPr lang="en-US" dirty="0" smtClean="0"/>
                        <a:t>Conjunctions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[ A1]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9686366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Sentential Errors: Fragments, Run-ons, S/V</a:t>
                      </a:r>
                      <a:r>
                        <a:rPr lang="en-US" baseline="0" dirty="0" smtClean="0"/>
                        <a:t> agreement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3519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 Academic Writing-&gt;</a:t>
                      </a:r>
                      <a:r>
                        <a:rPr lang="en-US" baseline="0" dirty="0" smtClean="0"/>
                        <a:t> Writing process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[Quiz 1]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62317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Midterm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4401389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Basics</a:t>
                      </a:r>
                      <a:r>
                        <a:rPr lang="en-US" i="1" baseline="0" dirty="0" smtClean="0"/>
                        <a:t> of </a:t>
                      </a:r>
                      <a:r>
                        <a:rPr lang="en-US" i="1" dirty="0" smtClean="0"/>
                        <a:t>Academic</a:t>
                      </a:r>
                      <a:r>
                        <a:rPr lang="en-US" i="1" baseline="0" dirty="0" smtClean="0"/>
                        <a:t> Essay writing- </a:t>
                      </a:r>
                      <a:r>
                        <a:rPr lang="en-US" baseline="0" dirty="0" smtClean="0"/>
                        <a:t>Making Outlines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2717593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Basics of Academic</a:t>
                      </a:r>
                      <a:r>
                        <a:rPr lang="en-US" i="1" baseline="0" dirty="0" smtClean="0"/>
                        <a:t> Essay Writing- </a:t>
                      </a:r>
                      <a:r>
                        <a:rPr lang="en-US" baseline="0" dirty="0" smtClean="0"/>
                        <a:t>Paragraphs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[Quiz 2]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478140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</a:t>
                      </a:r>
                      <a:r>
                        <a:rPr lang="en-US" baseline="0" dirty="0" smtClean="0"/>
                        <a:t>Academic Essay [Scientific/Informational Article]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  [A 2]</a:t>
                      </a:r>
                      <a:endParaRPr lang="en-US" sz="1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036011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Editing</a:t>
                      </a:r>
                      <a:r>
                        <a:rPr lang="en-US" baseline="0" dirty="0" smtClean="0"/>
                        <a:t> and Revision: Mechanical errors, improving ideas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9677663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Midterm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0534341"/>
                  </a:ext>
                </a:extLst>
              </a:tr>
              <a:tr h="6690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13-15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different types of essays: Compare and Contrast, </a:t>
                      </a:r>
                      <a:r>
                        <a:rPr lang="en-US" dirty="0" smtClean="0"/>
                        <a:t>Argumentative Essay, Problem Solution Essay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[Project]</a:t>
                      </a:r>
                      <a:r>
                        <a:rPr lang="en-US" sz="1400" b="1" baseline="0" dirty="0" smtClean="0"/>
                        <a:t> [Quiz 3]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0237889"/>
                  </a:ext>
                </a:extLst>
              </a:tr>
              <a:tr h="424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Revision                                                                           </a:t>
                      </a:r>
                      <a:r>
                        <a:rPr lang="en-US" b="1" dirty="0" smtClean="0"/>
                        <a:t>[Project</a:t>
                      </a:r>
                      <a:r>
                        <a:rPr lang="en-US" b="1" baseline="0" dirty="0" smtClean="0"/>
                        <a:t> Submission]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754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2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Features of Formal Language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9315737"/>
              </p:ext>
            </p:extLst>
          </p:nvPr>
        </p:nvGraphicFramePr>
        <p:xfrm>
          <a:off x="2116184" y="145651"/>
          <a:ext cx="9914708" cy="655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1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Techniques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to Formalize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Statements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2914747"/>
              </p:ext>
            </p:extLst>
          </p:nvPr>
        </p:nvGraphicFramePr>
        <p:xfrm>
          <a:off x="3200401" y="470262"/>
          <a:ext cx="8128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43975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Third Person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675032" cy="5120640"/>
          </a:xfrm>
        </p:spPr>
        <p:txBody>
          <a:bodyPr/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5778359"/>
              </p:ext>
            </p:extLst>
          </p:nvPr>
        </p:nvGraphicFramePr>
        <p:xfrm>
          <a:off x="3291116" y="1214486"/>
          <a:ext cx="7203440" cy="439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5"/>
          <p:cNvSpPr/>
          <p:nvPr/>
        </p:nvSpPr>
        <p:spPr>
          <a:xfrm>
            <a:off x="153824" y="2785929"/>
            <a:ext cx="2922662" cy="188007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in most formal academic writing</a:t>
            </a:r>
          </a:p>
        </p:txBody>
      </p:sp>
    </p:spTree>
    <p:extLst>
      <p:ext uri="{BB962C8B-B14F-4D97-AF65-F5344CB8AC3E}">
        <p14:creationId xmlns:p14="http://schemas.microsoft.com/office/powerpoint/2010/main" val="26723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21756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Passive Voice- Statements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Because of the bad weather, the manager closed the mall.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mall has been closed by the manager because of the bad </a:t>
            </a:r>
            <a:r>
              <a:rPr lang="en-US" sz="2800" dirty="0" smtClean="0"/>
              <a:t>weather.</a:t>
            </a:r>
            <a:endParaRPr lang="en-US" sz="2800" dirty="0"/>
          </a:p>
        </p:txBody>
      </p:sp>
      <p:sp>
        <p:nvSpPr>
          <p:cNvPr id="4" name="Cloud 3"/>
          <p:cNvSpPr/>
          <p:nvPr/>
        </p:nvSpPr>
        <p:spPr>
          <a:xfrm>
            <a:off x="51685" y="3341406"/>
            <a:ext cx="3148716" cy="176043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indirect sentences or reported Speech</a:t>
            </a:r>
          </a:p>
        </p:txBody>
      </p:sp>
    </p:spTree>
    <p:extLst>
      <p:ext uri="{BB962C8B-B14F-4D97-AF65-F5344CB8AC3E}">
        <p14:creationId xmlns:p14="http://schemas.microsoft.com/office/powerpoint/2010/main" val="33090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06" y="1529699"/>
            <a:ext cx="3097032" cy="228593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Indirect </a:t>
            </a:r>
            <a:r>
              <a:rPr lang="en-US" b="1" dirty="0" smtClean="0">
                <a:solidFill>
                  <a:srgbClr val="002060"/>
                </a:solidFill>
              </a:rPr>
              <a:t>Questions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6284523"/>
              </p:ext>
            </p:extLst>
          </p:nvPr>
        </p:nvGraphicFramePr>
        <p:xfrm>
          <a:off x="3508103" y="715094"/>
          <a:ext cx="8128000" cy="582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5"/>
          <p:cNvSpPr/>
          <p:nvPr/>
        </p:nvSpPr>
        <p:spPr>
          <a:xfrm>
            <a:off x="150370" y="3216676"/>
            <a:ext cx="3042302" cy="185443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talking to people you are not well acquainted with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0236" y="2672666"/>
            <a:ext cx="423834" cy="48644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Formal Vocabulary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Gobsmacked</a:t>
            </a:r>
            <a:endParaRPr lang="en-US" sz="2800" b="1" dirty="0" smtClean="0"/>
          </a:p>
          <a:p>
            <a:r>
              <a:rPr lang="en-US" sz="2800" b="1" dirty="0" smtClean="0"/>
              <a:t>Knackered</a:t>
            </a:r>
          </a:p>
          <a:p>
            <a:r>
              <a:rPr lang="en-US" sz="2800" b="1" dirty="0" err="1" smtClean="0"/>
              <a:t>Gonna</a:t>
            </a:r>
            <a:r>
              <a:rPr lang="en-US" sz="2800" b="1" dirty="0" smtClean="0"/>
              <a:t> be</a:t>
            </a:r>
          </a:p>
          <a:p>
            <a:r>
              <a:rPr lang="en-US" sz="2800" b="1" dirty="0" smtClean="0"/>
              <a:t>Howdy</a:t>
            </a:r>
          </a:p>
          <a:p>
            <a:r>
              <a:rPr lang="en-US" sz="2800" b="1" dirty="0" err="1" smtClean="0"/>
              <a:t>Kinda</a:t>
            </a:r>
            <a:endParaRPr lang="en-US" sz="2800" b="1" dirty="0" smtClean="0"/>
          </a:p>
          <a:p>
            <a:r>
              <a:rPr lang="en-US" sz="2800" b="1" dirty="0" smtClean="0"/>
              <a:t>Kids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44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06374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Objectivity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Evaluate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the following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statements: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/>
              <a:t>I think the weather is really nice today.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b="1" dirty="0" smtClean="0"/>
              <a:t>I believe it is easy to secure good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    grades in English.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32" y="1487183"/>
            <a:ext cx="2466975" cy="1503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31" y="3614102"/>
            <a:ext cx="2466975" cy="1847850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123915" y="2991027"/>
            <a:ext cx="3156516" cy="199117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</a:rPr>
              <a:t>Do not use personal pronouns or opinions that can be disagreed with</a:t>
            </a:r>
            <a:r>
              <a:rPr lang="en-US" b="1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4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6048</TotalTime>
  <Words>401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Wingdings</vt:lpstr>
      <vt:lpstr>Wingdings 2</vt:lpstr>
      <vt:lpstr>Frame</vt:lpstr>
      <vt:lpstr>Functional English  Lecture 1</vt:lpstr>
      <vt:lpstr>Overview  of the Course</vt:lpstr>
      <vt:lpstr>Features of Formal Language</vt:lpstr>
      <vt:lpstr>Techniques  to Formalize Statements</vt:lpstr>
      <vt:lpstr>Third Person</vt:lpstr>
      <vt:lpstr>Passive Voice- Statements</vt:lpstr>
      <vt:lpstr>Indirect Questions   </vt:lpstr>
      <vt:lpstr>Formal Vocabulary</vt:lpstr>
      <vt:lpstr>Objectivity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English  Lecture 1</dc:title>
  <dc:creator>DELL</dc:creator>
  <cp:lastModifiedBy>Administrator</cp:lastModifiedBy>
  <cp:revision>48</cp:revision>
  <dcterms:created xsi:type="dcterms:W3CDTF">2024-08-16T05:56:16Z</dcterms:created>
  <dcterms:modified xsi:type="dcterms:W3CDTF">2024-08-22T06:59:51Z</dcterms:modified>
</cp:coreProperties>
</file>