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63" r:id="rId5"/>
    <p:sldId id="257" r:id="rId6"/>
    <p:sldId id="270" r:id="rId7"/>
    <p:sldId id="258" r:id="rId8"/>
    <p:sldId id="264" r:id="rId9"/>
    <p:sldId id="259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74D02-7F1A-4B8B-88E3-6ADD4056CA15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4C3FA-7688-4DC8-B6EE-DA8182BD4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tudyskills.curtin.edu.au/wp-content/themes/curtin-site-wip/exercises/EditandProof-read/i15-exerc-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Revising-Editing-Proofreading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Mechanics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writing conventions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Is </a:t>
            </a:r>
            <a:r>
              <a:rPr lang="en-US" dirty="0"/>
              <a:t>your punctuation correct? Check that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Commas serve correct structural function</a:t>
            </a:r>
          </a:p>
          <a:p>
            <a:endParaRPr lang="en-US" dirty="0" smtClean="0"/>
          </a:p>
          <a:p>
            <a:r>
              <a:rPr lang="en-US" dirty="0" smtClean="0"/>
              <a:t>There are no comma 'splices' or run-on sentences</a:t>
            </a:r>
          </a:p>
          <a:p>
            <a:endParaRPr lang="en-US" dirty="0" smtClean="0"/>
          </a:p>
          <a:p>
            <a:r>
              <a:rPr lang="en-US" dirty="0" smtClean="0"/>
              <a:t>Commas are correctly used with 'which' and 'who‘</a:t>
            </a:r>
          </a:p>
          <a:p>
            <a:endParaRPr lang="en-US" dirty="0" smtClean="0"/>
          </a:p>
          <a:p>
            <a:r>
              <a:rPr lang="en-US" dirty="0" smtClean="0"/>
              <a:t>Apostrophes are used to indicate possession, not plurals,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Colons (:) and semi-colons (;) are correctly used,</a:t>
            </a:r>
            <a:br>
              <a:rPr lang="en-US" dirty="0" smtClean="0"/>
            </a:br>
            <a:r>
              <a:rPr lang="en-US" dirty="0" smtClean="0"/>
              <a:t> quotation marks (') or (") are used consistently.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/>
          <a:lstStyle/>
          <a:p>
            <a:r>
              <a:rPr lang="en-US" dirty="0" smtClean="0"/>
              <a:t> Is spelling correct?</a:t>
            </a:r>
          </a:p>
          <a:p>
            <a:endParaRPr lang="en-US" dirty="0" smtClean="0"/>
          </a:p>
          <a:p>
            <a:r>
              <a:rPr lang="en-US" dirty="0" smtClean="0"/>
              <a:t> Is capitalization correct?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 Does the syntax (word order) follow English conventions?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Mechanics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writing conventions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Revising an Essay for Coherence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Editing </a:t>
            </a:r>
            <a:r>
              <a:rPr lang="en-US" dirty="0"/>
              <a:t>for clarity, coherence and unity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Clarity means writing clearly so that the reader understands you.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Defining coherence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coherence of a paper refers to how well the paper is </a:t>
            </a:r>
            <a:r>
              <a:rPr lang="en-US" dirty="0">
                <a:solidFill>
                  <a:srgbClr val="FF0000"/>
                </a:solidFill>
              </a:rPr>
              <a:t>organized</a:t>
            </a:r>
            <a:r>
              <a:rPr lang="en-US" dirty="0"/>
              <a:t> and how well the ideas and details in each </a:t>
            </a:r>
            <a:r>
              <a:rPr lang="en-US" dirty="0">
                <a:solidFill>
                  <a:srgbClr val="FF0000"/>
                </a:solidFill>
              </a:rPr>
              <a:t>paragraph fit together </a:t>
            </a:r>
            <a:r>
              <a:rPr lang="en-US" dirty="0"/>
              <a:t>and </a:t>
            </a:r>
            <a:r>
              <a:rPr lang="en-US" dirty="0" smtClean="0"/>
              <a:t>flow.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ints for Effective </a:t>
            </a:r>
            <a:r>
              <a:rPr lang="en-US" dirty="0"/>
              <a:t>P</a:t>
            </a:r>
            <a:r>
              <a:rPr lang="en-US" dirty="0" smtClean="0"/>
              <a:t>roofreading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</a:t>
            </a:r>
            <a:r>
              <a:rPr lang="en-US" dirty="0"/>
              <a:t>the document aloud,</a:t>
            </a:r>
          </a:p>
          <a:p>
            <a:r>
              <a:rPr lang="en-US" dirty="0"/>
              <a:t>proofread as many times as possible </a:t>
            </a:r>
            <a:endParaRPr lang="en-US" dirty="0" smtClean="0"/>
          </a:p>
          <a:p>
            <a:pPr>
              <a:buNone/>
            </a:pPr>
            <a:r>
              <a:rPr lang="en-US" dirty="0"/>
              <a:t>(</a:t>
            </a:r>
            <a:r>
              <a:rPr lang="en-US" dirty="0" smtClean="0"/>
              <a:t>many </a:t>
            </a:r>
            <a:r>
              <a:rPr lang="en-US" dirty="0"/>
              <a:t>errors slip </a:t>
            </a:r>
            <a:r>
              <a:rPr lang="en-US" dirty="0" smtClean="0"/>
              <a:t>through in the first reading)</a:t>
            </a:r>
            <a:endParaRPr lang="en-US" dirty="0"/>
          </a:p>
          <a:p>
            <a:r>
              <a:rPr lang="en-US" dirty="0"/>
              <a:t>select only one feature of writing to check in each </a:t>
            </a:r>
            <a:r>
              <a:rPr lang="en-US" dirty="0" smtClean="0"/>
              <a:t>proofread (</a:t>
            </a:r>
            <a:r>
              <a:rPr lang="en-US" dirty="0" err="1" smtClean="0"/>
              <a:t>E.g</a:t>
            </a:r>
            <a:r>
              <a:rPr lang="en-US" dirty="0" smtClean="0"/>
              <a:t> Coherence, </a:t>
            </a:r>
            <a:endParaRPr lang="en-US" dirty="0"/>
          </a:p>
          <a:p>
            <a:r>
              <a:rPr lang="en-US" dirty="0" smtClean="0"/>
              <a:t>Get </a:t>
            </a:r>
            <a:r>
              <a:rPr lang="en-US" dirty="0"/>
              <a:t>others to proofread </a:t>
            </a:r>
            <a:r>
              <a:rPr lang="en-US" dirty="0" smtClean="0"/>
              <a:t>your</a:t>
            </a:r>
          </a:p>
          <a:p>
            <a:r>
              <a:rPr lang="en-US" dirty="0" smtClean="0"/>
              <a:t>Make </a:t>
            </a:r>
            <a:r>
              <a:rPr lang="en-US" dirty="0"/>
              <a:t>sure you’ve ticked off all the boxes in the </a:t>
            </a:r>
            <a:r>
              <a:rPr lang="en-US" dirty="0">
                <a:hlinkClick r:id="rId2"/>
              </a:rPr>
              <a:t>Editing/Proofreading Checklist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Screenshot (9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67840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305800" cy="1981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Editing/Proof-Reading </a:t>
            </a:r>
            <a:r>
              <a:rPr lang="en-US" b="1" dirty="0" smtClean="0">
                <a:solidFill>
                  <a:srgbClr val="FF0000"/>
                </a:solidFill>
              </a:rPr>
              <a:t>Checklist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8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Content</a:t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[</a:t>
            </a:r>
            <a:r>
              <a:rPr lang="en-US" dirty="0" smtClean="0"/>
              <a:t>What </a:t>
            </a:r>
            <a:r>
              <a:rPr lang="en-US" dirty="0"/>
              <a:t>the document </a:t>
            </a:r>
            <a:r>
              <a:rPr lang="en-US" dirty="0" smtClean="0"/>
              <a:t>says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essay title </a:t>
            </a:r>
            <a:r>
              <a:rPr lang="en-US" dirty="0">
                <a:latin typeface="+mj-lt"/>
              </a:rPr>
              <a:t>appropriate for the topic and </a:t>
            </a:r>
            <a:r>
              <a:rPr lang="en-US" dirty="0" smtClean="0">
                <a:latin typeface="+mj-lt"/>
              </a:rPr>
              <a:t>content?</a:t>
            </a:r>
          </a:p>
          <a:p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all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material </a:t>
            </a:r>
            <a:r>
              <a:rPr lang="en-US" dirty="0">
                <a:latin typeface="+mj-lt"/>
              </a:rPr>
              <a:t>included accurate, relevant, and up-to-date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 smtClean="0">
                <a:latin typeface="+mj-lt"/>
              </a:rPr>
              <a:t>Have </a:t>
            </a:r>
            <a:r>
              <a:rPr lang="en-US" dirty="0">
                <a:latin typeface="+mj-lt"/>
              </a:rPr>
              <a:t>you used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technical </a:t>
            </a:r>
            <a:r>
              <a:rPr lang="en-US" dirty="0" smtClean="0">
                <a:solidFill>
                  <a:srgbClr val="FF0000"/>
                </a:solidFill>
                <a:latin typeface="+mj-lt"/>
              </a:rPr>
              <a:t>terminologies </a:t>
            </a:r>
            <a:r>
              <a:rPr lang="en-US" dirty="0" smtClean="0">
                <a:latin typeface="+mj-lt"/>
              </a:rPr>
              <a:t>correctly?</a:t>
            </a:r>
          </a:p>
          <a:p>
            <a:r>
              <a:rPr lang="en-US" dirty="0" smtClean="0">
                <a:latin typeface="+mj-lt"/>
              </a:rPr>
              <a:t>Have </a:t>
            </a:r>
            <a:r>
              <a:rPr lang="en-US" dirty="0">
                <a:latin typeface="+mj-lt"/>
              </a:rPr>
              <a:t>you given sufficient definition, clarification, illustration, or examples of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complex concepts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 smtClean="0">
                <a:latin typeface="+mj-lt"/>
              </a:rPr>
              <a:t>Is </a:t>
            </a:r>
            <a:r>
              <a:rPr lang="en-US" dirty="0">
                <a:latin typeface="+mj-lt"/>
              </a:rPr>
              <a:t>your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argument</a:t>
            </a:r>
            <a:r>
              <a:rPr lang="en-US" dirty="0">
                <a:latin typeface="+mj-lt"/>
              </a:rPr>
              <a:t> logically sound and supported by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evidence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 smtClean="0">
                <a:latin typeface="+mj-lt"/>
              </a:rPr>
              <a:t>Have </a:t>
            </a:r>
            <a:r>
              <a:rPr lang="en-US" dirty="0">
                <a:latin typeface="+mj-lt"/>
              </a:rPr>
              <a:t>you appropriately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acknowledged</a:t>
            </a:r>
            <a:r>
              <a:rPr lang="en-US" dirty="0">
                <a:latin typeface="+mj-lt"/>
              </a:rPr>
              <a:t> your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sources</a:t>
            </a:r>
            <a:r>
              <a:rPr lang="en-US" dirty="0" smtClean="0">
                <a:latin typeface="+mj-lt"/>
              </a:rPr>
              <a:t>?</a:t>
            </a:r>
          </a:p>
          <a:p>
            <a:r>
              <a:rPr lang="en-US" dirty="0" smtClean="0">
                <a:latin typeface="+mj-lt"/>
              </a:rPr>
              <a:t>Have </a:t>
            </a:r>
            <a:r>
              <a:rPr lang="en-US" dirty="0">
                <a:latin typeface="+mj-lt"/>
              </a:rPr>
              <a:t>you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omitted</a:t>
            </a:r>
            <a:r>
              <a:rPr lang="en-US" dirty="0">
                <a:latin typeface="+mj-lt"/>
              </a:rPr>
              <a:t> everything that is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irrelevant</a:t>
            </a:r>
            <a:r>
              <a:rPr lang="en-US" dirty="0">
                <a:latin typeface="+mj-lt"/>
              </a:rPr>
              <a:t>?</a:t>
            </a: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096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Structure</a:t>
            </a:r>
            <a:r>
              <a:rPr lang="en-US" dirty="0"/>
              <a:t> -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the </a:t>
            </a:r>
            <a:r>
              <a:rPr lang="en-US" dirty="0" smtClean="0"/>
              <a:t>Content </a:t>
            </a:r>
            <a:r>
              <a:rPr lang="en-US" dirty="0"/>
              <a:t>is </a:t>
            </a:r>
            <a:r>
              <a:rPr lang="en-US" dirty="0" smtClean="0"/>
              <a:t>Organized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 smtClean="0">
                <a:latin typeface="+mj-lt"/>
              </a:rPr>
              <a:t>Does every paragraph have clear topic and wrap sentences?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Are the main points easily identifiable to the reader?</a:t>
            </a:r>
          </a:p>
          <a:p>
            <a:endParaRPr lang="en-US" dirty="0">
              <a:latin typeface="+mj-lt"/>
            </a:endParaRPr>
          </a:p>
          <a:p>
            <a:r>
              <a:rPr lang="en-US" dirty="0" smtClean="0">
                <a:latin typeface="+mj-lt"/>
              </a:rPr>
              <a:t>Are paragraphs adequately developed to support main points?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Are there too many ideas in any paragraph?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Is there a new paragraph every time there is a shift in topic?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Are there adequate transition markers between paragraphs?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Does the introduction adequately prepare the reader for the middle paragraphs?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Does the conclusion draw together the main points?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solidFill>
                  <a:srgbClr val="FF0000"/>
                </a:solidFill>
              </a:rPr>
              <a:t>Mechanics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writing conventions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To check whether the grammar is correct, see if: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 Sentence subject and verb agree, pronouns and antecedent nouns agree</a:t>
            </a:r>
          </a:p>
          <a:p>
            <a:endParaRPr lang="en-US" sz="2800" dirty="0" smtClean="0"/>
          </a:p>
          <a:p>
            <a:r>
              <a:rPr lang="en-US" sz="2800" dirty="0" smtClean="0"/>
              <a:t> There are no ambiguous pronouns</a:t>
            </a:r>
          </a:p>
          <a:p>
            <a:endParaRPr lang="en-US" sz="2800" dirty="0" smtClean="0"/>
          </a:p>
          <a:p>
            <a:r>
              <a:rPr lang="en-US" sz="2800" dirty="0" smtClean="0"/>
              <a:t> Parallel construction are correctly used and there are no misrelated modifiers</a:t>
            </a:r>
          </a:p>
          <a:p>
            <a:endParaRPr lang="en-US" sz="2800" dirty="0" smtClean="0"/>
          </a:p>
          <a:p>
            <a:r>
              <a:rPr lang="en-US" sz="2800" dirty="0" smtClean="0"/>
              <a:t> Prepositions and articles are correct</a:t>
            </a:r>
          </a:p>
          <a:p>
            <a:endParaRPr lang="en-US" sz="2800" dirty="0" smtClean="0"/>
          </a:p>
          <a:p>
            <a:r>
              <a:rPr lang="en-US" sz="2800" dirty="0" smtClean="0"/>
              <a:t> Verb tenses are correct and consistent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319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Revising-Editing-Proofreading</vt:lpstr>
      <vt:lpstr> Revising an Essay for Coherence </vt:lpstr>
      <vt:lpstr> Defining coherence </vt:lpstr>
      <vt:lpstr>Hints for Effective Proofreading</vt:lpstr>
      <vt:lpstr>PowerPoint Presentation</vt:lpstr>
      <vt:lpstr>Editing/Proof-Reading Checklist</vt:lpstr>
      <vt:lpstr> Content [What the document says] </vt:lpstr>
      <vt:lpstr> Structure -  How the Content is Organized </vt:lpstr>
      <vt:lpstr> Mechanics writing conventions </vt:lpstr>
      <vt:lpstr> Mechanics writing conventions </vt:lpstr>
      <vt:lpstr> Mechanics writing conventions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dellpc</dc:creator>
  <cp:lastModifiedBy>Administrator</cp:lastModifiedBy>
  <cp:revision>17</cp:revision>
  <dcterms:created xsi:type="dcterms:W3CDTF">2019-10-08T16:33:37Z</dcterms:created>
  <dcterms:modified xsi:type="dcterms:W3CDTF">2024-11-14T07:02:03Z</dcterms:modified>
</cp:coreProperties>
</file>