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3" r:id="rId5"/>
    <p:sldId id="259" r:id="rId6"/>
    <p:sldId id="260" r:id="rId7"/>
    <p:sldId id="261" r:id="rId8"/>
    <p:sldId id="268" r:id="rId9"/>
    <p:sldId id="269" r:id="rId10"/>
    <p:sldId id="262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75A51-F7D9-42D0-879E-ED2D4F4C229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8D896D-982B-4D01-85BA-AF6BDED9FD8E}">
      <dgm:prSet phldrT="[Text]"/>
      <dgm:spPr/>
      <dgm:t>
        <a:bodyPr/>
        <a:lstStyle/>
        <a:p>
          <a:r>
            <a:rPr lang="en-US" dirty="0" smtClean="0"/>
            <a:t>Noun phrase</a:t>
          </a:r>
          <a:endParaRPr lang="en-US" dirty="0"/>
        </a:p>
      </dgm:t>
    </dgm:pt>
    <dgm:pt modelId="{46EB65ED-E103-4AE7-B6B2-23D597CCCE26}" type="parTrans" cxnId="{1592083A-2B12-4BD8-BB0E-F7006D085A8B}">
      <dgm:prSet/>
      <dgm:spPr/>
      <dgm:t>
        <a:bodyPr/>
        <a:lstStyle/>
        <a:p>
          <a:endParaRPr lang="en-US"/>
        </a:p>
      </dgm:t>
    </dgm:pt>
    <dgm:pt modelId="{79A78DC7-B436-4082-AAD2-10E077609311}" type="sibTrans" cxnId="{1592083A-2B12-4BD8-BB0E-F7006D085A8B}">
      <dgm:prSet/>
      <dgm:spPr/>
      <dgm:t>
        <a:bodyPr/>
        <a:lstStyle/>
        <a:p>
          <a:endParaRPr lang="en-US"/>
        </a:p>
      </dgm:t>
    </dgm:pt>
    <dgm:pt modelId="{A91577BD-C54C-4728-8E48-5B72CD8E5670}">
      <dgm:prSet phldrT="[Text]"/>
      <dgm:spPr/>
      <dgm:t>
        <a:bodyPr/>
        <a:lstStyle/>
        <a:p>
          <a:r>
            <a:rPr lang="en-US" dirty="0" smtClean="0"/>
            <a:t>Verb phrase</a:t>
          </a:r>
          <a:endParaRPr lang="en-US" dirty="0"/>
        </a:p>
      </dgm:t>
    </dgm:pt>
    <dgm:pt modelId="{8E16141A-085F-4B16-AC74-D22C1DC88386}" type="parTrans" cxnId="{BEAED7B8-ECAF-4175-94DC-67FBF59F9B05}">
      <dgm:prSet/>
      <dgm:spPr/>
      <dgm:t>
        <a:bodyPr/>
        <a:lstStyle/>
        <a:p>
          <a:endParaRPr lang="en-US"/>
        </a:p>
      </dgm:t>
    </dgm:pt>
    <dgm:pt modelId="{7337A8E7-0775-42EC-983E-55F977869A5B}" type="sibTrans" cxnId="{BEAED7B8-ECAF-4175-94DC-67FBF59F9B05}">
      <dgm:prSet/>
      <dgm:spPr/>
      <dgm:t>
        <a:bodyPr/>
        <a:lstStyle/>
        <a:p>
          <a:endParaRPr lang="en-US"/>
        </a:p>
      </dgm:t>
    </dgm:pt>
    <dgm:pt modelId="{DD6A802C-F8EA-40F2-8D88-7A2951285408}">
      <dgm:prSet phldrT="[Text]"/>
      <dgm:spPr/>
      <dgm:t>
        <a:bodyPr/>
        <a:lstStyle/>
        <a:p>
          <a:r>
            <a:rPr lang="en-US" dirty="0" smtClean="0"/>
            <a:t>Adverbial phrase</a:t>
          </a:r>
          <a:endParaRPr lang="en-US" dirty="0"/>
        </a:p>
      </dgm:t>
    </dgm:pt>
    <dgm:pt modelId="{A4BC3974-1879-4EAA-9EE8-64E2AEE6FAB4}" type="parTrans" cxnId="{384EB54E-756D-4280-8DD1-BD2C9617FBEA}">
      <dgm:prSet/>
      <dgm:spPr/>
      <dgm:t>
        <a:bodyPr/>
        <a:lstStyle/>
        <a:p>
          <a:endParaRPr lang="en-US"/>
        </a:p>
      </dgm:t>
    </dgm:pt>
    <dgm:pt modelId="{30487362-8BEA-487B-A539-DA8103667BF6}" type="sibTrans" cxnId="{384EB54E-756D-4280-8DD1-BD2C9617FBEA}">
      <dgm:prSet/>
      <dgm:spPr/>
      <dgm:t>
        <a:bodyPr/>
        <a:lstStyle/>
        <a:p>
          <a:endParaRPr lang="en-US"/>
        </a:p>
      </dgm:t>
    </dgm:pt>
    <dgm:pt modelId="{BAFC1B1B-1B94-4F20-A704-4E075C38DCBD}">
      <dgm:prSet phldrT="[Text]"/>
      <dgm:spPr/>
      <dgm:t>
        <a:bodyPr/>
        <a:lstStyle/>
        <a:p>
          <a:r>
            <a:rPr lang="en-US" dirty="0" smtClean="0"/>
            <a:t>Adjectival phrase</a:t>
          </a:r>
          <a:endParaRPr lang="en-US" dirty="0"/>
        </a:p>
      </dgm:t>
    </dgm:pt>
    <dgm:pt modelId="{15F4D4A8-43A4-44AD-AB0F-9FC30F7DE835}" type="parTrans" cxnId="{D4FA2443-385E-4D20-A2B5-248CA4C7401A}">
      <dgm:prSet/>
      <dgm:spPr/>
      <dgm:t>
        <a:bodyPr/>
        <a:lstStyle/>
        <a:p>
          <a:endParaRPr lang="en-US"/>
        </a:p>
      </dgm:t>
    </dgm:pt>
    <dgm:pt modelId="{60B208CB-FD32-45BF-AF7D-A39B287C7BA5}" type="sibTrans" cxnId="{D4FA2443-385E-4D20-A2B5-248CA4C7401A}">
      <dgm:prSet/>
      <dgm:spPr/>
      <dgm:t>
        <a:bodyPr/>
        <a:lstStyle/>
        <a:p>
          <a:endParaRPr lang="en-US"/>
        </a:p>
      </dgm:t>
    </dgm:pt>
    <dgm:pt modelId="{0A6052F7-519D-4502-855F-B5EA05781B44}">
      <dgm:prSet phldrT="[Text]"/>
      <dgm:spPr/>
      <dgm:t>
        <a:bodyPr/>
        <a:lstStyle/>
        <a:p>
          <a:r>
            <a:rPr lang="en-US" dirty="0" smtClean="0"/>
            <a:t>Prepositional phrase</a:t>
          </a:r>
          <a:endParaRPr lang="en-US" dirty="0"/>
        </a:p>
      </dgm:t>
    </dgm:pt>
    <dgm:pt modelId="{27F4221A-A793-4E32-81C5-5CB7337CC65F}" type="parTrans" cxnId="{8AFB4EE0-B32A-49C2-8BE6-84FE3EEA7575}">
      <dgm:prSet/>
      <dgm:spPr/>
      <dgm:t>
        <a:bodyPr/>
        <a:lstStyle/>
        <a:p>
          <a:endParaRPr lang="en-US"/>
        </a:p>
      </dgm:t>
    </dgm:pt>
    <dgm:pt modelId="{6227AA10-81BB-480E-863F-E76DC636EDE6}" type="sibTrans" cxnId="{8AFB4EE0-B32A-49C2-8BE6-84FE3EEA7575}">
      <dgm:prSet/>
      <dgm:spPr/>
      <dgm:t>
        <a:bodyPr/>
        <a:lstStyle/>
        <a:p>
          <a:endParaRPr lang="en-US"/>
        </a:p>
      </dgm:t>
    </dgm:pt>
    <dgm:pt modelId="{693C15CD-256F-4C2C-8E07-2631A6B3D20B}" type="pres">
      <dgm:prSet presAssocID="{5F775A51-F7D9-42D0-879E-ED2D4F4C22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153C91-DFDC-402E-8C5C-A98DE80DD19D}" type="pres">
      <dgm:prSet presAssocID="{858D896D-982B-4D01-85BA-AF6BDED9FD8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6FEDA-6014-4519-B04E-E245D046C398}" type="pres">
      <dgm:prSet presAssocID="{79A78DC7-B436-4082-AAD2-10E077609311}" presName="sibTrans" presStyleCnt="0"/>
      <dgm:spPr/>
    </dgm:pt>
    <dgm:pt modelId="{BE5662DE-F22A-4BAE-A744-1C08838C8DA2}" type="pres">
      <dgm:prSet presAssocID="{A91577BD-C54C-4728-8E48-5B72CD8E567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428D7-117B-4EA7-B479-CD9F18F9C9EF}" type="pres">
      <dgm:prSet presAssocID="{7337A8E7-0775-42EC-983E-55F977869A5B}" presName="sibTrans" presStyleCnt="0"/>
      <dgm:spPr/>
    </dgm:pt>
    <dgm:pt modelId="{70388FDB-0EC6-4229-868D-C3904350AC5A}" type="pres">
      <dgm:prSet presAssocID="{DD6A802C-F8EA-40F2-8D88-7A295128540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81FAF-940F-4ABB-A76A-483732C3E933}" type="pres">
      <dgm:prSet presAssocID="{30487362-8BEA-487B-A539-DA8103667BF6}" presName="sibTrans" presStyleCnt="0"/>
      <dgm:spPr/>
    </dgm:pt>
    <dgm:pt modelId="{EA2A1FB5-D7F1-4A0B-9849-9BFC7941B31D}" type="pres">
      <dgm:prSet presAssocID="{BAFC1B1B-1B94-4F20-A704-4E075C38DCB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D6423-56BC-4DA4-8C17-F3C8670B0801}" type="pres">
      <dgm:prSet presAssocID="{60B208CB-FD32-45BF-AF7D-A39B287C7BA5}" presName="sibTrans" presStyleCnt="0"/>
      <dgm:spPr/>
    </dgm:pt>
    <dgm:pt modelId="{5CDC2D0D-AFE7-466E-80E3-D511FB6A5BF1}" type="pres">
      <dgm:prSet presAssocID="{0A6052F7-519D-4502-855F-B5EA05781B4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3786F-80AE-403D-8E7B-2F799BE244EC}" type="presOf" srcId="{DD6A802C-F8EA-40F2-8D88-7A2951285408}" destId="{70388FDB-0EC6-4229-868D-C3904350AC5A}" srcOrd="0" destOrd="0" presId="urn:microsoft.com/office/officeart/2005/8/layout/default"/>
    <dgm:cxn modelId="{BEAED7B8-ECAF-4175-94DC-67FBF59F9B05}" srcId="{5F775A51-F7D9-42D0-879E-ED2D4F4C2296}" destId="{A91577BD-C54C-4728-8E48-5B72CD8E5670}" srcOrd="1" destOrd="0" parTransId="{8E16141A-085F-4B16-AC74-D22C1DC88386}" sibTransId="{7337A8E7-0775-42EC-983E-55F977869A5B}"/>
    <dgm:cxn modelId="{B3B68576-85C8-4C5C-AF4B-C85A60263471}" type="presOf" srcId="{A91577BD-C54C-4728-8E48-5B72CD8E5670}" destId="{BE5662DE-F22A-4BAE-A744-1C08838C8DA2}" srcOrd="0" destOrd="0" presId="urn:microsoft.com/office/officeart/2005/8/layout/default"/>
    <dgm:cxn modelId="{384EB54E-756D-4280-8DD1-BD2C9617FBEA}" srcId="{5F775A51-F7D9-42D0-879E-ED2D4F4C2296}" destId="{DD6A802C-F8EA-40F2-8D88-7A2951285408}" srcOrd="2" destOrd="0" parTransId="{A4BC3974-1879-4EAA-9EE8-64E2AEE6FAB4}" sibTransId="{30487362-8BEA-487B-A539-DA8103667BF6}"/>
    <dgm:cxn modelId="{8AFB4EE0-B32A-49C2-8BE6-84FE3EEA7575}" srcId="{5F775A51-F7D9-42D0-879E-ED2D4F4C2296}" destId="{0A6052F7-519D-4502-855F-B5EA05781B44}" srcOrd="4" destOrd="0" parTransId="{27F4221A-A793-4E32-81C5-5CB7337CC65F}" sibTransId="{6227AA10-81BB-480E-863F-E76DC636EDE6}"/>
    <dgm:cxn modelId="{8C2C5A15-2F00-4EFF-809D-8D074B1512E7}" type="presOf" srcId="{858D896D-982B-4D01-85BA-AF6BDED9FD8E}" destId="{0C153C91-DFDC-402E-8C5C-A98DE80DD19D}" srcOrd="0" destOrd="0" presId="urn:microsoft.com/office/officeart/2005/8/layout/default"/>
    <dgm:cxn modelId="{1592083A-2B12-4BD8-BB0E-F7006D085A8B}" srcId="{5F775A51-F7D9-42D0-879E-ED2D4F4C2296}" destId="{858D896D-982B-4D01-85BA-AF6BDED9FD8E}" srcOrd="0" destOrd="0" parTransId="{46EB65ED-E103-4AE7-B6B2-23D597CCCE26}" sibTransId="{79A78DC7-B436-4082-AAD2-10E077609311}"/>
    <dgm:cxn modelId="{D4FA2443-385E-4D20-A2B5-248CA4C7401A}" srcId="{5F775A51-F7D9-42D0-879E-ED2D4F4C2296}" destId="{BAFC1B1B-1B94-4F20-A704-4E075C38DCBD}" srcOrd="3" destOrd="0" parTransId="{15F4D4A8-43A4-44AD-AB0F-9FC30F7DE835}" sibTransId="{60B208CB-FD32-45BF-AF7D-A39B287C7BA5}"/>
    <dgm:cxn modelId="{454EF5F5-76D8-402E-8DFF-F325D14DE2A6}" type="presOf" srcId="{BAFC1B1B-1B94-4F20-A704-4E075C38DCBD}" destId="{EA2A1FB5-D7F1-4A0B-9849-9BFC7941B31D}" srcOrd="0" destOrd="0" presId="urn:microsoft.com/office/officeart/2005/8/layout/default"/>
    <dgm:cxn modelId="{0BD9F705-4366-471F-8A8F-CA490C27E3B3}" type="presOf" srcId="{0A6052F7-519D-4502-855F-B5EA05781B44}" destId="{5CDC2D0D-AFE7-466E-80E3-D511FB6A5BF1}" srcOrd="0" destOrd="0" presId="urn:microsoft.com/office/officeart/2005/8/layout/default"/>
    <dgm:cxn modelId="{8AAE9DC5-043C-4F0F-BCDD-2B013B8CF222}" type="presOf" srcId="{5F775A51-F7D9-42D0-879E-ED2D4F4C2296}" destId="{693C15CD-256F-4C2C-8E07-2631A6B3D20B}" srcOrd="0" destOrd="0" presId="urn:microsoft.com/office/officeart/2005/8/layout/default"/>
    <dgm:cxn modelId="{2749949A-AFAF-4A54-A82A-0AC75DEC8E5C}" type="presParOf" srcId="{693C15CD-256F-4C2C-8E07-2631A6B3D20B}" destId="{0C153C91-DFDC-402E-8C5C-A98DE80DD19D}" srcOrd="0" destOrd="0" presId="urn:microsoft.com/office/officeart/2005/8/layout/default"/>
    <dgm:cxn modelId="{A998A347-D4BD-4D69-BFE5-4F55E56D55EF}" type="presParOf" srcId="{693C15CD-256F-4C2C-8E07-2631A6B3D20B}" destId="{3DA6FEDA-6014-4519-B04E-E245D046C398}" srcOrd="1" destOrd="0" presId="urn:microsoft.com/office/officeart/2005/8/layout/default"/>
    <dgm:cxn modelId="{94DC734B-802D-4307-994B-6BE22C14C5AC}" type="presParOf" srcId="{693C15CD-256F-4C2C-8E07-2631A6B3D20B}" destId="{BE5662DE-F22A-4BAE-A744-1C08838C8DA2}" srcOrd="2" destOrd="0" presId="urn:microsoft.com/office/officeart/2005/8/layout/default"/>
    <dgm:cxn modelId="{CD5B78D5-4322-4601-9E27-50FA0E15D71E}" type="presParOf" srcId="{693C15CD-256F-4C2C-8E07-2631A6B3D20B}" destId="{3A4428D7-117B-4EA7-B479-CD9F18F9C9EF}" srcOrd="3" destOrd="0" presId="urn:microsoft.com/office/officeart/2005/8/layout/default"/>
    <dgm:cxn modelId="{109FCEBB-9025-4A16-98D0-BBE94EBEC4E8}" type="presParOf" srcId="{693C15CD-256F-4C2C-8E07-2631A6B3D20B}" destId="{70388FDB-0EC6-4229-868D-C3904350AC5A}" srcOrd="4" destOrd="0" presId="urn:microsoft.com/office/officeart/2005/8/layout/default"/>
    <dgm:cxn modelId="{6DF6E40E-98C5-4662-8F31-83A5519EE1B7}" type="presParOf" srcId="{693C15CD-256F-4C2C-8E07-2631A6B3D20B}" destId="{14C81FAF-940F-4ABB-A76A-483732C3E933}" srcOrd="5" destOrd="0" presId="urn:microsoft.com/office/officeart/2005/8/layout/default"/>
    <dgm:cxn modelId="{D61DAD51-E833-4C91-A5B8-B4ECE5170B10}" type="presParOf" srcId="{693C15CD-256F-4C2C-8E07-2631A6B3D20B}" destId="{EA2A1FB5-D7F1-4A0B-9849-9BFC7941B31D}" srcOrd="6" destOrd="0" presId="urn:microsoft.com/office/officeart/2005/8/layout/default"/>
    <dgm:cxn modelId="{5A6E0543-B294-47E8-8CE7-BE3761C16B5E}" type="presParOf" srcId="{693C15CD-256F-4C2C-8E07-2631A6B3D20B}" destId="{65ED6423-56BC-4DA4-8C17-F3C8670B0801}" srcOrd="7" destOrd="0" presId="urn:microsoft.com/office/officeart/2005/8/layout/default"/>
    <dgm:cxn modelId="{69A075EC-52A7-4681-A45C-A0333116F8EC}" type="presParOf" srcId="{693C15CD-256F-4C2C-8E07-2631A6B3D20B}" destId="{5CDC2D0D-AFE7-466E-80E3-D511FB6A5B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9DDDB-5DBC-461B-967A-4CAD0ADAA65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211FFC-B1C3-4006-A541-1AF26771E68B}">
      <dgm:prSet phldrT="[Text]"/>
      <dgm:spPr/>
      <dgm:t>
        <a:bodyPr/>
        <a:lstStyle/>
        <a:p>
          <a:r>
            <a:rPr lang="en-US" dirty="0" smtClean="0"/>
            <a:t>Appositive phrase</a:t>
          </a:r>
          <a:endParaRPr lang="en-US" dirty="0"/>
        </a:p>
      </dgm:t>
    </dgm:pt>
    <dgm:pt modelId="{7D584041-D569-4ECC-A064-15F5C3393D04}" type="parTrans" cxnId="{48A8FFF5-5E5B-49F7-A109-707C676258C8}">
      <dgm:prSet/>
      <dgm:spPr/>
      <dgm:t>
        <a:bodyPr/>
        <a:lstStyle/>
        <a:p>
          <a:endParaRPr lang="en-US"/>
        </a:p>
      </dgm:t>
    </dgm:pt>
    <dgm:pt modelId="{412E2313-3DB6-420B-9BCE-F904627916CE}" type="sibTrans" cxnId="{48A8FFF5-5E5B-49F7-A109-707C676258C8}">
      <dgm:prSet/>
      <dgm:spPr/>
      <dgm:t>
        <a:bodyPr/>
        <a:lstStyle/>
        <a:p>
          <a:endParaRPr lang="en-US"/>
        </a:p>
      </dgm:t>
    </dgm:pt>
    <dgm:pt modelId="{B06792C3-8481-4C9E-8E00-8FEC1A9C4A4F}">
      <dgm:prSet phldrT="[Text]"/>
      <dgm:spPr/>
      <dgm:t>
        <a:bodyPr/>
        <a:lstStyle/>
        <a:p>
          <a:r>
            <a:rPr lang="en-US" dirty="0" smtClean="0"/>
            <a:t>Introductory phrase</a:t>
          </a:r>
          <a:endParaRPr lang="en-US" dirty="0"/>
        </a:p>
      </dgm:t>
    </dgm:pt>
    <dgm:pt modelId="{C65FDA14-3CB6-4239-8722-7342D9C87A4B}" type="parTrans" cxnId="{C32E54A6-53A7-4BD8-BA88-5DB9A9C26BEC}">
      <dgm:prSet/>
      <dgm:spPr/>
      <dgm:t>
        <a:bodyPr/>
        <a:lstStyle/>
        <a:p>
          <a:endParaRPr lang="en-US"/>
        </a:p>
      </dgm:t>
    </dgm:pt>
    <dgm:pt modelId="{EC435F8B-2269-450D-8730-8CEB500E99B7}" type="sibTrans" cxnId="{C32E54A6-53A7-4BD8-BA88-5DB9A9C26BEC}">
      <dgm:prSet/>
      <dgm:spPr/>
      <dgm:t>
        <a:bodyPr/>
        <a:lstStyle/>
        <a:p>
          <a:endParaRPr lang="en-US"/>
        </a:p>
      </dgm:t>
    </dgm:pt>
    <dgm:pt modelId="{FFE3DD18-7E16-473B-8A6C-ED2A50007782}">
      <dgm:prSet phldrT="[Text]"/>
      <dgm:spPr/>
      <dgm:t>
        <a:bodyPr/>
        <a:lstStyle/>
        <a:p>
          <a:r>
            <a:rPr lang="en-US" dirty="0" smtClean="0"/>
            <a:t>Gerund phrase</a:t>
          </a:r>
          <a:endParaRPr lang="en-US" dirty="0"/>
        </a:p>
      </dgm:t>
    </dgm:pt>
    <dgm:pt modelId="{EF52934E-11F5-48E0-B83D-AB912B310D17}" type="parTrans" cxnId="{D6F830FB-47C3-441B-8676-3392296A5B4A}">
      <dgm:prSet/>
      <dgm:spPr/>
      <dgm:t>
        <a:bodyPr/>
        <a:lstStyle/>
        <a:p>
          <a:endParaRPr lang="en-US"/>
        </a:p>
      </dgm:t>
    </dgm:pt>
    <dgm:pt modelId="{F0E253C7-7129-48B9-8510-8A59B4B4F9B4}" type="sibTrans" cxnId="{D6F830FB-47C3-441B-8676-3392296A5B4A}">
      <dgm:prSet/>
      <dgm:spPr/>
      <dgm:t>
        <a:bodyPr/>
        <a:lstStyle/>
        <a:p>
          <a:endParaRPr lang="en-US"/>
        </a:p>
      </dgm:t>
    </dgm:pt>
    <dgm:pt modelId="{9E4BC190-331B-4B5E-B00F-B3D2490D15F7}" type="pres">
      <dgm:prSet presAssocID="{C4F9DDDB-5DBC-461B-967A-4CAD0ADAA65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FE1408-F54F-442C-A9D9-9CADE2FF6BAD}" type="pres">
      <dgm:prSet presAssocID="{04211FFC-B1C3-4006-A541-1AF26771E68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39730-C167-4019-972F-E99D1914B153}" type="pres">
      <dgm:prSet presAssocID="{412E2313-3DB6-420B-9BCE-F904627916CE}" presName="sibTrans" presStyleCnt="0"/>
      <dgm:spPr/>
    </dgm:pt>
    <dgm:pt modelId="{92EAFFD3-C12A-4AC0-8C5C-E19021E7FDAF}" type="pres">
      <dgm:prSet presAssocID="{B06792C3-8481-4C9E-8E00-8FEC1A9C4A4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D0BD2-3BB8-4188-A2B2-6071B0E128B7}" type="pres">
      <dgm:prSet presAssocID="{EC435F8B-2269-450D-8730-8CEB500E99B7}" presName="sibTrans" presStyleCnt="0"/>
      <dgm:spPr/>
    </dgm:pt>
    <dgm:pt modelId="{DF51414B-5CAB-440B-9ACA-515BB40A611F}" type="pres">
      <dgm:prSet presAssocID="{FFE3DD18-7E16-473B-8A6C-ED2A5000778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419D47-9717-43D2-BEF1-0A1897A3DCF9}" type="presOf" srcId="{04211FFC-B1C3-4006-A541-1AF26771E68B}" destId="{7FFE1408-F54F-442C-A9D9-9CADE2FF6BAD}" srcOrd="0" destOrd="0" presId="urn:microsoft.com/office/officeart/2005/8/layout/default"/>
    <dgm:cxn modelId="{8A35381B-BDE1-422A-A1DD-555B5F2CE225}" type="presOf" srcId="{FFE3DD18-7E16-473B-8A6C-ED2A50007782}" destId="{DF51414B-5CAB-440B-9ACA-515BB40A611F}" srcOrd="0" destOrd="0" presId="urn:microsoft.com/office/officeart/2005/8/layout/default"/>
    <dgm:cxn modelId="{B12F7C74-9438-4659-B7C5-3D56CFFA5DD2}" type="presOf" srcId="{C4F9DDDB-5DBC-461B-967A-4CAD0ADAA65B}" destId="{9E4BC190-331B-4B5E-B00F-B3D2490D15F7}" srcOrd="0" destOrd="0" presId="urn:microsoft.com/office/officeart/2005/8/layout/default"/>
    <dgm:cxn modelId="{0F9DB9F8-0496-49F6-A48B-379C509B2BE8}" type="presOf" srcId="{B06792C3-8481-4C9E-8E00-8FEC1A9C4A4F}" destId="{92EAFFD3-C12A-4AC0-8C5C-E19021E7FDAF}" srcOrd="0" destOrd="0" presId="urn:microsoft.com/office/officeart/2005/8/layout/default"/>
    <dgm:cxn modelId="{C32E54A6-53A7-4BD8-BA88-5DB9A9C26BEC}" srcId="{C4F9DDDB-5DBC-461B-967A-4CAD0ADAA65B}" destId="{B06792C3-8481-4C9E-8E00-8FEC1A9C4A4F}" srcOrd="1" destOrd="0" parTransId="{C65FDA14-3CB6-4239-8722-7342D9C87A4B}" sibTransId="{EC435F8B-2269-450D-8730-8CEB500E99B7}"/>
    <dgm:cxn modelId="{D6F830FB-47C3-441B-8676-3392296A5B4A}" srcId="{C4F9DDDB-5DBC-461B-967A-4CAD0ADAA65B}" destId="{FFE3DD18-7E16-473B-8A6C-ED2A50007782}" srcOrd="2" destOrd="0" parTransId="{EF52934E-11F5-48E0-B83D-AB912B310D17}" sibTransId="{F0E253C7-7129-48B9-8510-8A59B4B4F9B4}"/>
    <dgm:cxn modelId="{48A8FFF5-5E5B-49F7-A109-707C676258C8}" srcId="{C4F9DDDB-5DBC-461B-967A-4CAD0ADAA65B}" destId="{04211FFC-B1C3-4006-A541-1AF26771E68B}" srcOrd="0" destOrd="0" parTransId="{7D584041-D569-4ECC-A064-15F5C3393D04}" sibTransId="{412E2313-3DB6-420B-9BCE-F904627916CE}"/>
    <dgm:cxn modelId="{84B2BA07-234D-4612-B0CA-87EB09658E45}" type="presParOf" srcId="{9E4BC190-331B-4B5E-B00F-B3D2490D15F7}" destId="{7FFE1408-F54F-442C-A9D9-9CADE2FF6BAD}" srcOrd="0" destOrd="0" presId="urn:microsoft.com/office/officeart/2005/8/layout/default"/>
    <dgm:cxn modelId="{1B0BD192-5B99-4800-85A2-DE96F9132823}" type="presParOf" srcId="{9E4BC190-331B-4B5E-B00F-B3D2490D15F7}" destId="{D0839730-C167-4019-972F-E99D1914B153}" srcOrd="1" destOrd="0" presId="urn:microsoft.com/office/officeart/2005/8/layout/default"/>
    <dgm:cxn modelId="{0BF0734D-39DB-4CEB-9D09-5E00CA3E184A}" type="presParOf" srcId="{9E4BC190-331B-4B5E-B00F-B3D2490D15F7}" destId="{92EAFFD3-C12A-4AC0-8C5C-E19021E7FDAF}" srcOrd="2" destOrd="0" presId="urn:microsoft.com/office/officeart/2005/8/layout/default"/>
    <dgm:cxn modelId="{75EEE800-FBBA-4186-BDD0-7E926C9A1C51}" type="presParOf" srcId="{9E4BC190-331B-4B5E-B00F-B3D2490D15F7}" destId="{B96D0BD2-3BB8-4188-A2B2-6071B0E128B7}" srcOrd="3" destOrd="0" presId="urn:microsoft.com/office/officeart/2005/8/layout/default"/>
    <dgm:cxn modelId="{FCE4D594-B491-424D-8250-9F81695374A6}" type="presParOf" srcId="{9E4BC190-331B-4B5E-B00F-B3D2490D15F7}" destId="{DF51414B-5CAB-440B-9ACA-515BB40A611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1C66A4-1E12-40DC-AF45-F7FA14CDC78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26DAA4-FE0D-4A91-B07F-2FF4E5BB87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Sentences, Clauses and Phrases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5" y="243407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CLAUSE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 </a:t>
            </a:r>
            <a:r>
              <a:rPr lang="en-US" b="1" dirty="0" smtClean="0"/>
              <a:t>clause</a:t>
            </a:r>
            <a:r>
              <a:rPr lang="en-US" dirty="0" smtClean="0"/>
              <a:t> is a group of words that </a:t>
            </a:r>
            <a:r>
              <a:rPr lang="en-US" b="1" i="1" u="sng" dirty="0" smtClean="0"/>
              <a:t>has a subject and a verb</a:t>
            </a:r>
            <a:r>
              <a:rPr lang="en-US" dirty="0" smtClean="0"/>
              <a:t>:</a:t>
            </a:r>
          </a:p>
          <a:p>
            <a:pPr lvl="1" fontAlgn="base"/>
            <a:r>
              <a:rPr lang="en-US" i="1" dirty="0" smtClean="0"/>
              <a:t>Before I went to the store</a:t>
            </a:r>
            <a:r>
              <a:rPr lang="en-US" dirty="0" smtClean="0"/>
              <a:t>—a dependent clause (can't be its own sentence)</a:t>
            </a:r>
          </a:p>
          <a:p>
            <a:pPr lvl="2" fontAlgn="base"/>
            <a:r>
              <a:rPr lang="en-US" dirty="0" smtClean="0"/>
              <a:t>Subject: "I"</a:t>
            </a:r>
          </a:p>
          <a:p>
            <a:pPr lvl="2" fontAlgn="base"/>
            <a:r>
              <a:rPr lang="en-US" dirty="0" smtClean="0"/>
              <a:t>Verb: "went"</a:t>
            </a:r>
          </a:p>
          <a:p>
            <a:pPr fontAlgn="base"/>
            <a:r>
              <a:rPr lang="en-US" i="1" dirty="0" smtClean="0"/>
              <a:t>Candy damages your teeth</a:t>
            </a:r>
            <a:r>
              <a:rPr lang="en-US" dirty="0" smtClean="0"/>
              <a:t>—an independent clause (</a:t>
            </a:r>
            <a:r>
              <a:rPr lang="en-US" i="1" dirty="0" smtClean="0"/>
              <a:t>can</a:t>
            </a:r>
            <a:r>
              <a:rPr lang="en-US" dirty="0" smtClean="0"/>
              <a:t> be its own sentence)</a:t>
            </a:r>
          </a:p>
          <a:p>
            <a:pPr lvl="1" fontAlgn="base"/>
            <a:r>
              <a:rPr lang="en-US" dirty="0" smtClean="0"/>
              <a:t>Subject: "candy"</a:t>
            </a:r>
          </a:p>
          <a:p>
            <a:pPr lvl="1" fontAlgn="base"/>
            <a:r>
              <a:rPr lang="en-US" dirty="0" smtClean="0"/>
              <a:t>Verb: "damages"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64000" y="1311563"/>
            <a:ext cx="4017818" cy="166254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Clause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25854" y="4137892"/>
            <a:ext cx="4017818" cy="19627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7030A0"/>
                </a:solidFill>
              </a:rPr>
              <a:t>Dependent</a:t>
            </a:r>
            <a:r>
              <a:rPr lang="en-US" b="1" dirty="0" smtClean="0"/>
              <a:t> </a:t>
            </a:r>
            <a:r>
              <a:rPr lang="en-US" sz="4400" b="1" dirty="0" smtClean="0">
                <a:solidFill>
                  <a:srgbClr val="7030A0"/>
                </a:solidFill>
              </a:rPr>
              <a:t>clause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52945" y="4128656"/>
            <a:ext cx="4017818" cy="192116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7030A0"/>
                </a:solidFill>
              </a:rPr>
              <a:t>Independent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3463637" y="2992581"/>
            <a:ext cx="1681019" cy="110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01164" y="2983345"/>
            <a:ext cx="1948872" cy="1173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988292" y="849745"/>
            <a:ext cx="2576946" cy="1311563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 what! We already know what it is…</a:t>
            </a:r>
            <a:endParaRPr lang="en-US" dirty="0"/>
          </a:p>
        </p:txBody>
      </p:sp>
      <p:pic>
        <p:nvPicPr>
          <p:cNvPr id="9" name="Picture 8" descr="tired-sad-man-working-computer-home-quarantine-office-vector-cartoon-stick-figure-illustration-frustrated-214540703.jpg"/>
          <p:cNvPicPr>
            <a:picLocks noChangeAspect="1"/>
          </p:cNvPicPr>
          <p:nvPr/>
        </p:nvPicPr>
        <p:blipFill>
          <a:blip r:embed="rId2" cstate="print"/>
          <a:srcRect t="4579" r="10856" b="5185"/>
          <a:stretch>
            <a:fillRect/>
          </a:stretch>
        </p:blipFill>
        <p:spPr>
          <a:xfrm>
            <a:off x="1016001" y="2364508"/>
            <a:ext cx="1738346" cy="1710459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442521" y="1422400"/>
            <a:ext cx="1284679" cy="3164678"/>
          </a:xfrm>
          <a:custGeom>
            <a:avLst/>
            <a:gdLst>
              <a:gd name="connsiteX0" fmla="*/ 1026061 w 1284679"/>
              <a:gd name="connsiteY0" fmla="*/ 110836 h 3164678"/>
              <a:gd name="connsiteX1" fmla="*/ 896752 w 1284679"/>
              <a:gd name="connsiteY1" fmla="*/ 110836 h 3164678"/>
              <a:gd name="connsiteX2" fmla="*/ 850570 w 1284679"/>
              <a:gd name="connsiteY2" fmla="*/ 73891 h 3164678"/>
              <a:gd name="connsiteX3" fmla="*/ 813624 w 1284679"/>
              <a:gd name="connsiteY3" fmla="*/ 64655 h 3164678"/>
              <a:gd name="connsiteX4" fmla="*/ 748970 w 1284679"/>
              <a:gd name="connsiteY4" fmla="*/ 27709 h 3164678"/>
              <a:gd name="connsiteX5" fmla="*/ 702788 w 1284679"/>
              <a:gd name="connsiteY5" fmla="*/ 18473 h 3164678"/>
              <a:gd name="connsiteX6" fmla="*/ 656606 w 1284679"/>
              <a:gd name="connsiteY6" fmla="*/ 0 h 3164678"/>
              <a:gd name="connsiteX7" fmla="*/ 527297 w 1284679"/>
              <a:gd name="connsiteY7" fmla="*/ 18473 h 3164678"/>
              <a:gd name="connsiteX8" fmla="*/ 444170 w 1284679"/>
              <a:gd name="connsiteY8" fmla="*/ 73891 h 3164678"/>
              <a:gd name="connsiteX9" fmla="*/ 416461 w 1284679"/>
              <a:gd name="connsiteY9" fmla="*/ 92364 h 3164678"/>
              <a:gd name="connsiteX10" fmla="*/ 388752 w 1284679"/>
              <a:gd name="connsiteY10" fmla="*/ 101600 h 3164678"/>
              <a:gd name="connsiteX11" fmla="*/ 361043 w 1284679"/>
              <a:gd name="connsiteY11" fmla="*/ 129309 h 3164678"/>
              <a:gd name="connsiteX12" fmla="*/ 277915 w 1284679"/>
              <a:gd name="connsiteY12" fmla="*/ 203200 h 3164678"/>
              <a:gd name="connsiteX13" fmla="*/ 231734 w 1284679"/>
              <a:gd name="connsiteY13" fmla="*/ 258618 h 3164678"/>
              <a:gd name="connsiteX14" fmla="*/ 204024 w 1284679"/>
              <a:gd name="connsiteY14" fmla="*/ 295564 h 3164678"/>
              <a:gd name="connsiteX15" fmla="*/ 185552 w 1284679"/>
              <a:gd name="connsiteY15" fmla="*/ 323273 h 3164678"/>
              <a:gd name="connsiteX16" fmla="*/ 157843 w 1284679"/>
              <a:gd name="connsiteY16" fmla="*/ 350982 h 3164678"/>
              <a:gd name="connsiteX17" fmla="*/ 111661 w 1284679"/>
              <a:gd name="connsiteY17" fmla="*/ 415636 h 3164678"/>
              <a:gd name="connsiteX18" fmla="*/ 102424 w 1284679"/>
              <a:gd name="connsiteY18" fmla="*/ 461818 h 3164678"/>
              <a:gd name="connsiteX19" fmla="*/ 83952 w 1284679"/>
              <a:gd name="connsiteY19" fmla="*/ 508000 h 3164678"/>
              <a:gd name="connsiteX20" fmla="*/ 74715 w 1284679"/>
              <a:gd name="connsiteY20" fmla="*/ 544945 h 3164678"/>
              <a:gd name="connsiteX21" fmla="*/ 93188 w 1284679"/>
              <a:gd name="connsiteY21" fmla="*/ 775855 h 3164678"/>
              <a:gd name="connsiteX22" fmla="*/ 120897 w 1284679"/>
              <a:gd name="connsiteY22" fmla="*/ 803564 h 3164678"/>
              <a:gd name="connsiteX23" fmla="*/ 167079 w 1284679"/>
              <a:gd name="connsiteY23" fmla="*/ 822036 h 3164678"/>
              <a:gd name="connsiteX24" fmla="*/ 259443 w 1284679"/>
              <a:gd name="connsiteY24" fmla="*/ 849745 h 3164678"/>
              <a:gd name="connsiteX25" fmla="*/ 481115 w 1284679"/>
              <a:gd name="connsiteY25" fmla="*/ 803564 h 3164678"/>
              <a:gd name="connsiteX26" fmla="*/ 490352 w 1284679"/>
              <a:gd name="connsiteY26" fmla="*/ 748145 h 3164678"/>
              <a:gd name="connsiteX27" fmla="*/ 471879 w 1284679"/>
              <a:gd name="connsiteY27" fmla="*/ 591127 h 3164678"/>
              <a:gd name="connsiteX28" fmla="*/ 416461 w 1284679"/>
              <a:gd name="connsiteY28" fmla="*/ 609600 h 3164678"/>
              <a:gd name="connsiteX29" fmla="*/ 388752 w 1284679"/>
              <a:gd name="connsiteY29" fmla="*/ 628073 h 3164678"/>
              <a:gd name="connsiteX30" fmla="*/ 379515 w 1284679"/>
              <a:gd name="connsiteY30" fmla="*/ 655782 h 3164678"/>
              <a:gd name="connsiteX31" fmla="*/ 342570 w 1284679"/>
              <a:gd name="connsiteY31" fmla="*/ 665018 h 3164678"/>
              <a:gd name="connsiteX32" fmla="*/ 314861 w 1284679"/>
              <a:gd name="connsiteY32" fmla="*/ 683491 h 3164678"/>
              <a:gd name="connsiteX33" fmla="*/ 287152 w 1284679"/>
              <a:gd name="connsiteY33" fmla="*/ 692727 h 3164678"/>
              <a:gd name="connsiteX34" fmla="*/ 204024 w 1284679"/>
              <a:gd name="connsiteY34" fmla="*/ 738909 h 3164678"/>
              <a:gd name="connsiteX35" fmla="*/ 176315 w 1284679"/>
              <a:gd name="connsiteY35" fmla="*/ 757382 h 3164678"/>
              <a:gd name="connsiteX36" fmla="*/ 148606 w 1284679"/>
              <a:gd name="connsiteY36" fmla="*/ 785091 h 3164678"/>
              <a:gd name="connsiteX37" fmla="*/ 120897 w 1284679"/>
              <a:gd name="connsiteY37" fmla="*/ 794327 h 3164678"/>
              <a:gd name="connsiteX38" fmla="*/ 93188 w 1284679"/>
              <a:gd name="connsiteY38" fmla="*/ 822036 h 3164678"/>
              <a:gd name="connsiteX39" fmla="*/ 74715 w 1284679"/>
              <a:gd name="connsiteY39" fmla="*/ 849745 h 3164678"/>
              <a:gd name="connsiteX40" fmla="*/ 47006 w 1284679"/>
              <a:gd name="connsiteY40" fmla="*/ 868218 h 3164678"/>
              <a:gd name="connsiteX41" fmla="*/ 37770 w 1284679"/>
              <a:gd name="connsiteY41" fmla="*/ 1311564 h 3164678"/>
              <a:gd name="connsiteX42" fmla="*/ 65479 w 1284679"/>
              <a:gd name="connsiteY42" fmla="*/ 1403927 h 3164678"/>
              <a:gd name="connsiteX43" fmla="*/ 83952 w 1284679"/>
              <a:gd name="connsiteY43" fmla="*/ 1431636 h 3164678"/>
              <a:gd name="connsiteX44" fmla="*/ 111661 w 1284679"/>
              <a:gd name="connsiteY44" fmla="*/ 1440873 h 3164678"/>
              <a:gd name="connsiteX45" fmla="*/ 213261 w 1284679"/>
              <a:gd name="connsiteY45" fmla="*/ 1468582 h 3164678"/>
              <a:gd name="connsiteX46" fmla="*/ 471879 w 1284679"/>
              <a:gd name="connsiteY46" fmla="*/ 1450109 h 3164678"/>
              <a:gd name="connsiteX47" fmla="*/ 425697 w 1284679"/>
              <a:gd name="connsiteY47" fmla="*/ 1357745 h 3164678"/>
              <a:gd name="connsiteX48" fmla="*/ 342570 w 1284679"/>
              <a:gd name="connsiteY48" fmla="*/ 1376218 h 3164678"/>
              <a:gd name="connsiteX49" fmla="*/ 314861 w 1284679"/>
              <a:gd name="connsiteY49" fmla="*/ 1385455 h 3164678"/>
              <a:gd name="connsiteX50" fmla="*/ 287152 w 1284679"/>
              <a:gd name="connsiteY50" fmla="*/ 1413164 h 3164678"/>
              <a:gd name="connsiteX51" fmla="*/ 250206 w 1284679"/>
              <a:gd name="connsiteY51" fmla="*/ 1468582 h 3164678"/>
              <a:gd name="connsiteX52" fmla="*/ 222497 w 1284679"/>
              <a:gd name="connsiteY52" fmla="*/ 1487055 h 3164678"/>
              <a:gd name="connsiteX53" fmla="*/ 194788 w 1284679"/>
              <a:gd name="connsiteY53" fmla="*/ 1542473 h 3164678"/>
              <a:gd name="connsiteX54" fmla="*/ 185552 w 1284679"/>
              <a:gd name="connsiteY54" fmla="*/ 1570182 h 3164678"/>
              <a:gd name="connsiteX55" fmla="*/ 167079 w 1284679"/>
              <a:gd name="connsiteY55" fmla="*/ 1597891 h 3164678"/>
              <a:gd name="connsiteX56" fmla="*/ 139370 w 1284679"/>
              <a:gd name="connsiteY56" fmla="*/ 1644073 h 3164678"/>
              <a:gd name="connsiteX57" fmla="*/ 111661 w 1284679"/>
              <a:gd name="connsiteY57" fmla="*/ 1671782 h 3164678"/>
              <a:gd name="connsiteX58" fmla="*/ 65479 w 1284679"/>
              <a:gd name="connsiteY58" fmla="*/ 1736436 h 3164678"/>
              <a:gd name="connsiteX59" fmla="*/ 56243 w 1284679"/>
              <a:gd name="connsiteY59" fmla="*/ 1764145 h 3164678"/>
              <a:gd name="connsiteX60" fmla="*/ 37770 w 1284679"/>
              <a:gd name="connsiteY60" fmla="*/ 1791855 h 3164678"/>
              <a:gd name="connsiteX61" fmla="*/ 47006 w 1284679"/>
              <a:gd name="connsiteY61" fmla="*/ 2004291 h 3164678"/>
              <a:gd name="connsiteX62" fmla="*/ 56243 w 1284679"/>
              <a:gd name="connsiteY62" fmla="*/ 2050473 h 3164678"/>
              <a:gd name="connsiteX63" fmla="*/ 74715 w 1284679"/>
              <a:gd name="connsiteY63" fmla="*/ 2078182 h 3164678"/>
              <a:gd name="connsiteX64" fmla="*/ 83952 w 1284679"/>
              <a:gd name="connsiteY64" fmla="*/ 2105891 h 3164678"/>
              <a:gd name="connsiteX65" fmla="*/ 111661 w 1284679"/>
              <a:gd name="connsiteY65" fmla="*/ 2115127 h 3164678"/>
              <a:gd name="connsiteX66" fmla="*/ 139370 w 1284679"/>
              <a:gd name="connsiteY66" fmla="*/ 2142836 h 3164678"/>
              <a:gd name="connsiteX67" fmla="*/ 296388 w 1284679"/>
              <a:gd name="connsiteY67" fmla="*/ 2170545 h 3164678"/>
              <a:gd name="connsiteX68" fmla="*/ 573479 w 1284679"/>
              <a:gd name="connsiteY68" fmla="*/ 2152073 h 3164678"/>
              <a:gd name="connsiteX69" fmla="*/ 601188 w 1284679"/>
              <a:gd name="connsiteY69" fmla="*/ 2142836 h 3164678"/>
              <a:gd name="connsiteX70" fmla="*/ 638134 w 1284679"/>
              <a:gd name="connsiteY70" fmla="*/ 2124364 h 3164678"/>
              <a:gd name="connsiteX71" fmla="*/ 647370 w 1284679"/>
              <a:gd name="connsiteY71" fmla="*/ 2013527 h 3164678"/>
              <a:gd name="connsiteX72" fmla="*/ 619661 w 1284679"/>
              <a:gd name="connsiteY72" fmla="*/ 1995055 h 3164678"/>
              <a:gd name="connsiteX73" fmla="*/ 481115 w 1284679"/>
              <a:gd name="connsiteY73" fmla="*/ 2013527 h 3164678"/>
              <a:gd name="connsiteX74" fmla="*/ 370279 w 1284679"/>
              <a:gd name="connsiteY74" fmla="*/ 2041236 h 3164678"/>
              <a:gd name="connsiteX75" fmla="*/ 342570 w 1284679"/>
              <a:gd name="connsiteY75" fmla="*/ 2059709 h 3164678"/>
              <a:gd name="connsiteX76" fmla="*/ 305624 w 1284679"/>
              <a:gd name="connsiteY76" fmla="*/ 2078182 h 3164678"/>
              <a:gd name="connsiteX77" fmla="*/ 268679 w 1284679"/>
              <a:gd name="connsiteY77" fmla="*/ 2115127 h 3164678"/>
              <a:gd name="connsiteX78" fmla="*/ 240970 w 1284679"/>
              <a:gd name="connsiteY78" fmla="*/ 2170545 h 3164678"/>
              <a:gd name="connsiteX79" fmla="*/ 194788 w 1284679"/>
              <a:gd name="connsiteY79" fmla="*/ 2225964 h 3164678"/>
              <a:gd name="connsiteX80" fmla="*/ 185552 w 1284679"/>
              <a:gd name="connsiteY80" fmla="*/ 2253673 h 3164678"/>
              <a:gd name="connsiteX81" fmla="*/ 148606 w 1284679"/>
              <a:gd name="connsiteY81" fmla="*/ 2318327 h 3164678"/>
              <a:gd name="connsiteX82" fmla="*/ 139370 w 1284679"/>
              <a:gd name="connsiteY82" fmla="*/ 2346036 h 3164678"/>
              <a:gd name="connsiteX83" fmla="*/ 120897 w 1284679"/>
              <a:gd name="connsiteY83" fmla="*/ 2373745 h 3164678"/>
              <a:gd name="connsiteX84" fmla="*/ 111661 w 1284679"/>
              <a:gd name="connsiteY84" fmla="*/ 2419927 h 3164678"/>
              <a:gd name="connsiteX85" fmla="*/ 130134 w 1284679"/>
              <a:gd name="connsiteY85" fmla="*/ 2706255 h 3164678"/>
              <a:gd name="connsiteX86" fmla="*/ 167079 w 1284679"/>
              <a:gd name="connsiteY86" fmla="*/ 2761673 h 3164678"/>
              <a:gd name="connsiteX87" fmla="*/ 204024 w 1284679"/>
              <a:gd name="connsiteY87" fmla="*/ 2770909 h 3164678"/>
              <a:gd name="connsiteX88" fmla="*/ 231734 w 1284679"/>
              <a:gd name="connsiteY88" fmla="*/ 2789382 h 3164678"/>
              <a:gd name="connsiteX89" fmla="*/ 582715 w 1284679"/>
              <a:gd name="connsiteY89" fmla="*/ 2761673 h 3164678"/>
              <a:gd name="connsiteX90" fmla="*/ 610424 w 1284679"/>
              <a:gd name="connsiteY90" fmla="*/ 2743200 h 3164678"/>
              <a:gd name="connsiteX91" fmla="*/ 573479 w 1284679"/>
              <a:gd name="connsiteY91" fmla="*/ 2669309 h 3164678"/>
              <a:gd name="connsiteX92" fmla="*/ 545770 w 1284679"/>
              <a:gd name="connsiteY92" fmla="*/ 2660073 h 3164678"/>
              <a:gd name="connsiteX93" fmla="*/ 324097 w 1284679"/>
              <a:gd name="connsiteY93" fmla="*/ 2678545 h 3164678"/>
              <a:gd name="connsiteX94" fmla="*/ 314861 w 1284679"/>
              <a:gd name="connsiteY94" fmla="*/ 2733964 h 3164678"/>
              <a:gd name="connsiteX95" fmla="*/ 259443 w 1284679"/>
              <a:gd name="connsiteY95" fmla="*/ 2761673 h 3164678"/>
              <a:gd name="connsiteX96" fmla="*/ 231734 w 1284679"/>
              <a:gd name="connsiteY96" fmla="*/ 2780145 h 3164678"/>
              <a:gd name="connsiteX97" fmla="*/ 240970 w 1284679"/>
              <a:gd name="connsiteY97" fmla="*/ 2937164 h 3164678"/>
              <a:gd name="connsiteX98" fmla="*/ 250206 w 1284679"/>
              <a:gd name="connsiteY98" fmla="*/ 2964873 h 3164678"/>
              <a:gd name="connsiteX99" fmla="*/ 370279 w 1284679"/>
              <a:gd name="connsiteY99" fmla="*/ 3029527 h 3164678"/>
              <a:gd name="connsiteX100" fmla="*/ 397988 w 1284679"/>
              <a:gd name="connsiteY100" fmla="*/ 3048000 h 3164678"/>
              <a:gd name="connsiteX101" fmla="*/ 508824 w 1284679"/>
              <a:gd name="connsiteY101" fmla="*/ 3075709 h 3164678"/>
              <a:gd name="connsiteX102" fmla="*/ 1099952 w 1284679"/>
              <a:gd name="connsiteY102" fmla="*/ 3066473 h 3164678"/>
              <a:gd name="connsiteX103" fmla="*/ 1247734 w 1284679"/>
              <a:gd name="connsiteY103" fmla="*/ 3057236 h 3164678"/>
              <a:gd name="connsiteX104" fmla="*/ 1256970 w 1284679"/>
              <a:gd name="connsiteY104" fmla="*/ 3084945 h 3164678"/>
              <a:gd name="connsiteX105" fmla="*/ 1284679 w 1284679"/>
              <a:gd name="connsiteY105" fmla="*/ 3103418 h 3164678"/>
              <a:gd name="connsiteX106" fmla="*/ 1256970 w 1284679"/>
              <a:gd name="connsiteY106" fmla="*/ 3112655 h 3164678"/>
              <a:gd name="connsiteX107" fmla="*/ 1220024 w 1284679"/>
              <a:gd name="connsiteY107" fmla="*/ 3131127 h 3164678"/>
              <a:gd name="connsiteX108" fmla="*/ 1192315 w 1284679"/>
              <a:gd name="connsiteY108" fmla="*/ 3158836 h 3164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284679" h="3164678">
                <a:moveTo>
                  <a:pt x="1026061" y="110836"/>
                </a:moveTo>
                <a:cubicBezTo>
                  <a:pt x="979013" y="118678"/>
                  <a:pt x="945679" y="129654"/>
                  <a:pt x="896752" y="110836"/>
                </a:cubicBezTo>
                <a:cubicBezTo>
                  <a:pt x="878352" y="103759"/>
                  <a:pt x="867803" y="83465"/>
                  <a:pt x="850570" y="73891"/>
                </a:cubicBezTo>
                <a:cubicBezTo>
                  <a:pt x="839473" y="67726"/>
                  <a:pt x="825939" y="67734"/>
                  <a:pt x="813624" y="64655"/>
                </a:cubicBezTo>
                <a:cubicBezTo>
                  <a:pt x="792073" y="52340"/>
                  <a:pt x="771883" y="37256"/>
                  <a:pt x="748970" y="27709"/>
                </a:cubicBezTo>
                <a:cubicBezTo>
                  <a:pt x="734479" y="21671"/>
                  <a:pt x="717825" y="22984"/>
                  <a:pt x="702788" y="18473"/>
                </a:cubicBezTo>
                <a:cubicBezTo>
                  <a:pt x="686907" y="13709"/>
                  <a:pt x="672000" y="6158"/>
                  <a:pt x="656606" y="0"/>
                </a:cubicBezTo>
                <a:cubicBezTo>
                  <a:pt x="651644" y="451"/>
                  <a:pt x="556823" y="1249"/>
                  <a:pt x="527297" y="18473"/>
                </a:cubicBezTo>
                <a:cubicBezTo>
                  <a:pt x="498531" y="35253"/>
                  <a:pt x="471879" y="55418"/>
                  <a:pt x="444170" y="73891"/>
                </a:cubicBezTo>
                <a:cubicBezTo>
                  <a:pt x="434934" y="80049"/>
                  <a:pt x="426992" y="88854"/>
                  <a:pt x="416461" y="92364"/>
                </a:cubicBezTo>
                <a:lnTo>
                  <a:pt x="388752" y="101600"/>
                </a:lnTo>
                <a:cubicBezTo>
                  <a:pt x="379516" y="110836"/>
                  <a:pt x="371078" y="120947"/>
                  <a:pt x="361043" y="129309"/>
                </a:cubicBezTo>
                <a:cubicBezTo>
                  <a:pt x="319401" y="164011"/>
                  <a:pt x="322817" y="135845"/>
                  <a:pt x="277915" y="203200"/>
                </a:cubicBezTo>
                <a:cubicBezTo>
                  <a:pt x="237092" y="264437"/>
                  <a:pt x="285067" y="196397"/>
                  <a:pt x="231734" y="258618"/>
                </a:cubicBezTo>
                <a:cubicBezTo>
                  <a:pt x="221715" y="270306"/>
                  <a:pt x="212972" y="283037"/>
                  <a:pt x="204024" y="295564"/>
                </a:cubicBezTo>
                <a:cubicBezTo>
                  <a:pt x="197572" y="304597"/>
                  <a:pt x="192658" y="314745"/>
                  <a:pt x="185552" y="323273"/>
                </a:cubicBezTo>
                <a:cubicBezTo>
                  <a:pt x="177190" y="333308"/>
                  <a:pt x="166344" y="341064"/>
                  <a:pt x="157843" y="350982"/>
                </a:cubicBezTo>
                <a:cubicBezTo>
                  <a:pt x="140659" y="371030"/>
                  <a:pt x="126280" y="393707"/>
                  <a:pt x="111661" y="415636"/>
                </a:cubicBezTo>
                <a:cubicBezTo>
                  <a:pt x="108582" y="431030"/>
                  <a:pt x="106935" y="446781"/>
                  <a:pt x="102424" y="461818"/>
                </a:cubicBezTo>
                <a:cubicBezTo>
                  <a:pt x="97660" y="477699"/>
                  <a:pt x="89195" y="492271"/>
                  <a:pt x="83952" y="508000"/>
                </a:cubicBezTo>
                <a:cubicBezTo>
                  <a:pt x="79938" y="520043"/>
                  <a:pt x="77794" y="532630"/>
                  <a:pt x="74715" y="544945"/>
                </a:cubicBezTo>
                <a:cubicBezTo>
                  <a:pt x="80873" y="621915"/>
                  <a:pt x="79614" y="699842"/>
                  <a:pt x="93188" y="775855"/>
                </a:cubicBezTo>
                <a:cubicBezTo>
                  <a:pt x="95484" y="788714"/>
                  <a:pt x="109820" y="796641"/>
                  <a:pt x="120897" y="803564"/>
                </a:cubicBezTo>
                <a:cubicBezTo>
                  <a:pt x="134957" y="812351"/>
                  <a:pt x="151555" y="816214"/>
                  <a:pt x="167079" y="822036"/>
                </a:cubicBezTo>
                <a:cubicBezTo>
                  <a:pt x="193215" y="831837"/>
                  <a:pt x="238001" y="843619"/>
                  <a:pt x="259443" y="849745"/>
                </a:cubicBezTo>
                <a:cubicBezTo>
                  <a:pt x="296162" y="846407"/>
                  <a:pt x="453894" y="885229"/>
                  <a:pt x="481115" y="803564"/>
                </a:cubicBezTo>
                <a:cubicBezTo>
                  <a:pt x="487037" y="785797"/>
                  <a:pt x="487273" y="766618"/>
                  <a:pt x="490352" y="748145"/>
                </a:cubicBezTo>
                <a:cubicBezTo>
                  <a:pt x="484194" y="695806"/>
                  <a:pt x="496679" y="637627"/>
                  <a:pt x="471879" y="591127"/>
                </a:cubicBezTo>
                <a:cubicBezTo>
                  <a:pt x="462716" y="573946"/>
                  <a:pt x="416461" y="609600"/>
                  <a:pt x="416461" y="609600"/>
                </a:cubicBezTo>
                <a:cubicBezTo>
                  <a:pt x="407225" y="615758"/>
                  <a:pt x="395687" y="619405"/>
                  <a:pt x="388752" y="628073"/>
                </a:cubicBezTo>
                <a:cubicBezTo>
                  <a:pt x="382670" y="635676"/>
                  <a:pt x="387118" y="649700"/>
                  <a:pt x="379515" y="655782"/>
                </a:cubicBezTo>
                <a:cubicBezTo>
                  <a:pt x="369603" y="663712"/>
                  <a:pt x="354885" y="661939"/>
                  <a:pt x="342570" y="665018"/>
                </a:cubicBezTo>
                <a:cubicBezTo>
                  <a:pt x="333334" y="671176"/>
                  <a:pt x="324790" y="678527"/>
                  <a:pt x="314861" y="683491"/>
                </a:cubicBezTo>
                <a:cubicBezTo>
                  <a:pt x="306153" y="687845"/>
                  <a:pt x="295663" y="687999"/>
                  <a:pt x="287152" y="692727"/>
                </a:cubicBezTo>
                <a:cubicBezTo>
                  <a:pt x="191875" y="745659"/>
                  <a:pt x="266723" y="718011"/>
                  <a:pt x="204024" y="738909"/>
                </a:cubicBezTo>
                <a:cubicBezTo>
                  <a:pt x="194788" y="745067"/>
                  <a:pt x="184843" y="750275"/>
                  <a:pt x="176315" y="757382"/>
                </a:cubicBezTo>
                <a:cubicBezTo>
                  <a:pt x="166280" y="765744"/>
                  <a:pt x="159474" y="777845"/>
                  <a:pt x="148606" y="785091"/>
                </a:cubicBezTo>
                <a:cubicBezTo>
                  <a:pt x="140505" y="790491"/>
                  <a:pt x="130133" y="791248"/>
                  <a:pt x="120897" y="794327"/>
                </a:cubicBezTo>
                <a:cubicBezTo>
                  <a:pt x="111661" y="803563"/>
                  <a:pt x="101550" y="812001"/>
                  <a:pt x="93188" y="822036"/>
                </a:cubicBezTo>
                <a:cubicBezTo>
                  <a:pt x="86081" y="830564"/>
                  <a:pt x="82564" y="841896"/>
                  <a:pt x="74715" y="849745"/>
                </a:cubicBezTo>
                <a:cubicBezTo>
                  <a:pt x="66866" y="857594"/>
                  <a:pt x="56242" y="862060"/>
                  <a:pt x="47006" y="868218"/>
                </a:cubicBezTo>
                <a:cubicBezTo>
                  <a:pt x="0" y="1056248"/>
                  <a:pt x="21381" y="942803"/>
                  <a:pt x="37770" y="1311564"/>
                </a:cubicBezTo>
                <a:cubicBezTo>
                  <a:pt x="39036" y="1340055"/>
                  <a:pt x="53027" y="1379023"/>
                  <a:pt x="65479" y="1403927"/>
                </a:cubicBezTo>
                <a:cubicBezTo>
                  <a:pt x="70443" y="1413856"/>
                  <a:pt x="75284" y="1424701"/>
                  <a:pt x="83952" y="1431636"/>
                </a:cubicBezTo>
                <a:cubicBezTo>
                  <a:pt x="91555" y="1437718"/>
                  <a:pt x="102712" y="1437038"/>
                  <a:pt x="111661" y="1440873"/>
                </a:cubicBezTo>
                <a:cubicBezTo>
                  <a:pt x="182180" y="1471095"/>
                  <a:pt x="112679" y="1454212"/>
                  <a:pt x="213261" y="1468582"/>
                </a:cubicBezTo>
                <a:cubicBezTo>
                  <a:pt x="299467" y="1462424"/>
                  <a:pt x="392284" y="1483784"/>
                  <a:pt x="471879" y="1450109"/>
                </a:cubicBezTo>
                <a:cubicBezTo>
                  <a:pt x="585265" y="1402138"/>
                  <a:pt x="434382" y="1360640"/>
                  <a:pt x="425697" y="1357745"/>
                </a:cubicBezTo>
                <a:cubicBezTo>
                  <a:pt x="397988" y="1363903"/>
                  <a:pt x="370107" y="1369333"/>
                  <a:pt x="342570" y="1376218"/>
                </a:cubicBezTo>
                <a:cubicBezTo>
                  <a:pt x="333125" y="1378579"/>
                  <a:pt x="322962" y="1380054"/>
                  <a:pt x="314861" y="1385455"/>
                </a:cubicBezTo>
                <a:cubicBezTo>
                  <a:pt x="303993" y="1392701"/>
                  <a:pt x="295171" y="1402853"/>
                  <a:pt x="287152" y="1413164"/>
                </a:cubicBezTo>
                <a:cubicBezTo>
                  <a:pt x="273522" y="1430689"/>
                  <a:pt x="268679" y="1456267"/>
                  <a:pt x="250206" y="1468582"/>
                </a:cubicBezTo>
                <a:lnTo>
                  <a:pt x="222497" y="1487055"/>
                </a:lnTo>
                <a:cubicBezTo>
                  <a:pt x="199282" y="1556702"/>
                  <a:pt x="230598" y="1470854"/>
                  <a:pt x="194788" y="1542473"/>
                </a:cubicBezTo>
                <a:cubicBezTo>
                  <a:pt x="190434" y="1551181"/>
                  <a:pt x="189906" y="1561474"/>
                  <a:pt x="185552" y="1570182"/>
                </a:cubicBezTo>
                <a:cubicBezTo>
                  <a:pt x="180588" y="1580111"/>
                  <a:pt x="172962" y="1588478"/>
                  <a:pt x="167079" y="1597891"/>
                </a:cubicBezTo>
                <a:cubicBezTo>
                  <a:pt x="157564" y="1613115"/>
                  <a:pt x="150141" y="1629711"/>
                  <a:pt x="139370" y="1644073"/>
                </a:cubicBezTo>
                <a:cubicBezTo>
                  <a:pt x="131533" y="1654523"/>
                  <a:pt x="120162" y="1661864"/>
                  <a:pt x="111661" y="1671782"/>
                </a:cubicBezTo>
                <a:cubicBezTo>
                  <a:pt x="94477" y="1691830"/>
                  <a:pt x="80098" y="1714507"/>
                  <a:pt x="65479" y="1736436"/>
                </a:cubicBezTo>
                <a:cubicBezTo>
                  <a:pt x="62400" y="1745672"/>
                  <a:pt x="60597" y="1755437"/>
                  <a:pt x="56243" y="1764145"/>
                </a:cubicBezTo>
                <a:cubicBezTo>
                  <a:pt x="51279" y="1774074"/>
                  <a:pt x="38197" y="1780762"/>
                  <a:pt x="37770" y="1791855"/>
                </a:cubicBezTo>
                <a:cubicBezTo>
                  <a:pt x="35046" y="1862682"/>
                  <a:pt x="41956" y="1933592"/>
                  <a:pt x="47006" y="2004291"/>
                </a:cubicBezTo>
                <a:cubicBezTo>
                  <a:pt x="48125" y="2019950"/>
                  <a:pt x="50731" y="2035774"/>
                  <a:pt x="56243" y="2050473"/>
                </a:cubicBezTo>
                <a:cubicBezTo>
                  <a:pt x="60141" y="2060867"/>
                  <a:pt x="69751" y="2068253"/>
                  <a:pt x="74715" y="2078182"/>
                </a:cubicBezTo>
                <a:cubicBezTo>
                  <a:pt x="79069" y="2086890"/>
                  <a:pt x="77068" y="2099007"/>
                  <a:pt x="83952" y="2105891"/>
                </a:cubicBezTo>
                <a:cubicBezTo>
                  <a:pt x="90836" y="2112775"/>
                  <a:pt x="102425" y="2112048"/>
                  <a:pt x="111661" y="2115127"/>
                </a:cubicBezTo>
                <a:cubicBezTo>
                  <a:pt x="120897" y="2124363"/>
                  <a:pt x="128741" y="2135244"/>
                  <a:pt x="139370" y="2142836"/>
                </a:cubicBezTo>
                <a:cubicBezTo>
                  <a:pt x="187728" y="2177378"/>
                  <a:pt x="233992" y="2165745"/>
                  <a:pt x="296388" y="2170545"/>
                </a:cubicBezTo>
                <a:cubicBezTo>
                  <a:pt x="388752" y="2164388"/>
                  <a:pt x="481290" y="2160454"/>
                  <a:pt x="573479" y="2152073"/>
                </a:cubicBezTo>
                <a:cubicBezTo>
                  <a:pt x="583175" y="2151192"/>
                  <a:pt x="592239" y="2146671"/>
                  <a:pt x="601188" y="2142836"/>
                </a:cubicBezTo>
                <a:cubicBezTo>
                  <a:pt x="613844" y="2137412"/>
                  <a:pt x="625819" y="2130521"/>
                  <a:pt x="638134" y="2124364"/>
                </a:cubicBezTo>
                <a:cubicBezTo>
                  <a:pt x="665945" y="2082647"/>
                  <a:pt x="673217" y="2084608"/>
                  <a:pt x="647370" y="2013527"/>
                </a:cubicBezTo>
                <a:cubicBezTo>
                  <a:pt x="643576" y="2003095"/>
                  <a:pt x="628897" y="2001212"/>
                  <a:pt x="619661" y="1995055"/>
                </a:cubicBezTo>
                <a:cubicBezTo>
                  <a:pt x="591989" y="1998130"/>
                  <a:pt x="514279" y="2005236"/>
                  <a:pt x="481115" y="2013527"/>
                </a:cubicBezTo>
                <a:cubicBezTo>
                  <a:pt x="334742" y="2050120"/>
                  <a:pt x="515294" y="2017068"/>
                  <a:pt x="370279" y="2041236"/>
                </a:cubicBezTo>
                <a:cubicBezTo>
                  <a:pt x="361043" y="2047394"/>
                  <a:pt x="352208" y="2054201"/>
                  <a:pt x="342570" y="2059709"/>
                </a:cubicBezTo>
                <a:cubicBezTo>
                  <a:pt x="330615" y="2066540"/>
                  <a:pt x="315360" y="2068446"/>
                  <a:pt x="305624" y="2078182"/>
                </a:cubicBezTo>
                <a:cubicBezTo>
                  <a:pt x="256364" y="2127442"/>
                  <a:pt x="342570" y="2090498"/>
                  <a:pt x="268679" y="2115127"/>
                </a:cubicBezTo>
                <a:cubicBezTo>
                  <a:pt x="215741" y="2194533"/>
                  <a:pt x="279207" y="2094069"/>
                  <a:pt x="240970" y="2170545"/>
                </a:cubicBezTo>
                <a:cubicBezTo>
                  <a:pt x="228111" y="2196264"/>
                  <a:pt x="215216" y="2205536"/>
                  <a:pt x="194788" y="2225964"/>
                </a:cubicBezTo>
                <a:cubicBezTo>
                  <a:pt x="191709" y="2235200"/>
                  <a:pt x="189387" y="2244724"/>
                  <a:pt x="185552" y="2253673"/>
                </a:cubicBezTo>
                <a:cubicBezTo>
                  <a:pt x="171491" y="2286483"/>
                  <a:pt x="167157" y="2290501"/>
                  <a:pt x="148606" y="2318327"/>
                </a:cubicBezTo>
                <a:cubicBezTo>
                  <a:pt x="145527" y="2327563"/>
                  <a:pt x="143724" y="2337328"/>
                  <a:pt x="139370" y="2346036"/>
                </a:cubicBezTo>
                <a:cubicBezTo>
                  <a:pt x="134406" y="2355965"/>
                  <a:pt x="124795" y="2363351"/>
                  <a:pt x="120897" y="2373745"/>
                </a:cubicBezTo>
                <a:cubicBezTo>
                  <a:pt x="115385" y="2388444"/>
                  <a:pt x="114740" y="2404533"/>
                  <a:pt x="111661" y="2419927"/>
                </a:cubicBezTo>
                <a:cubicBezTo>
                  <a:pt x="117819" y="2515370"/>
                  <a:pt x="121728" y="2610984"/>
                  <a:pt x="130134" y="2706255"/>
                </a:cubicBezTo>
                <a:cubicBezTo>
                  <a:pt x="132124" y="2728804"/>
                  <a:pt x="147749" y="2750628"/>
                  <a:pt x="167079" y="2761673"/>
                </a:cubicBezTo>
                <a:cubicBezTo>
                  <a:pt x="178100" y="2767971"/>
                  <a:pt x="191709" y="2767830"/>
                  <a:pt x="204024" y="2770909"/>
                </a:cubicBezTo>
                <a:cubicBezTo>
                  <a:pt x="213261" y="2777067"/>
                  <a:pt x="220633" y="2789382"/>
                  <a:pt x="231734" y="2789382"/>
                </a:cubicBezTo>
                <a:cubicBezTo>
                  <a:pt x="481566" y="2789382"/>
                  <a:pt x="453347" y="2794014"/>
                  <a:pt x="582715" y="2761673"/>
                </a:cubicBezTo>
                <a:cubicBezTo>
                  <a:pt x="591951" y="2755515"/>
                  <a:pt x="607732" y="2753969"/>
                  <a:pt x="610424" y="2743200"/>
                </a:cubicBezTo>
                <a:cubicBezTo>
                  <a:pt x="621238" y="2699943"/>
                  <a:pt x="603803" y="2684471"/>
                  <a:pt x="573479" y="2669309"/>
                </a:cubicBezTo>
                <a:cubicBezTo>
                  <a:pt x="564771" y="2664955"/>
                  <a:pt x="555006" y="2663152"/>
                  <a:pt x="545770" y="2660073"/>
                </a:cubicBezTo>
                <a:cubicBezTo>
                  <a:pt x="471879" y="2666230"/>
                  <a:pt x="394716" y="2655947"/>
                  <a:pt x="324097" y="2678545"/>
                </a:cubicBezTo>
                <a:cubicBezTo>
                  <a:pt x="306260" y="2684253"/>
                  <a:pt x="323236" y="2717213"/>
                  <a:pt x="314861" y="2733964"/>
                </a:cubicBezTo>
                <a:cubicBezTo>
                  <a:pt x="306039" y="2751608"/>
                  <a:pt x="274012" y="2754388"/>
                  <a:pt x="259443" y="2761673"/>
                </a:cubicBezTo>
                <a:cubicBezTo>
                  <a:pt x="249514" y="2766637"/>
                  <a:pt x="240970" y="2773988"/>
                  <a:pt x="231734" y="2780145"/>
                </a:cubicBezTo>
                <a:cubicBezTo>
                  <a:pt x="217765" y="2863953"/>
                  <a:pt x="217442" y="2827366"/>
                  <a:pt x="240970" y="2937164"/>
                </a:cubicBezTo>
                <a:cubicBezTo>
                  <a:pt x="243010" y="2946684"/>
                  <a:pt x="242969" y="2958360"/>
                  <a:pt x="250206" y="2964873"/>
                </a:cubicBezTo>
                <a:cubicBezTo>
                  <a:pt x="310264" y="3018924"/>
                  <a:pt x="313846" y="3015419"/>
                  <a:pt x="370279" y="3029527"/>
                </a:cubicBezTo>
                <a:cubicBezTo>
                  <a:pt x="379515" y="3035685"/>
                  <a:pt x="387457" y="3044490"/>
                  <a:pt x="397988" y="3048000"/>
                </a:cubicBezTo>
                <a:cubicBezTo>
                  <a:pt x="434116" y="3060043"/>
                  <a:pt x="508824" y="3075709"/>
                  <a:pt x="508824" y="3075709"/>
                </a:cubicBezTo>
                <a:lnTo>
                  <a:pt x="1099952" y="3066473"/>
                </a:lnTo>
                <a:cubicBezTo>
                  <a:pt x="1149293" y="3065239"/>
                  <a:pt x="1247734" y="3057236"/>
                  <a:pt x="1247734" y="3057236"/>
                </a:cubicBezTo>
                <a:cubicBezTo>
                  <a:pt x="1250813" y="3066472"/>
                  <a:pt x="1250888" y="3077342"/>
                  <a:pt x="1256970" y="3084945"/>
                </a:cubicBezTo>
                <a:cubicBezTo>
                  <a:pt x="1263905" y="3093613"/>
                  <a:pt x="1284679" y="3092317"/>
                  <a:pt x="1284679" y="3103418"/>
                </a:cubicBezTo>
                <a:cubicBezTo>
                  <a:pt x="1284679" y="3113154"/>
                  <a:pt x="1265919" y="3108820"/>
                  <a:pt x="1256970" y="3112655"/>
                </a:cubicBezTo>
                <a:cubicBezTo>
                  <a:pt x="1244314" y="3118079"/>
                  <a:pt x="1232339" y="3124970"/>
                  <a:pt x="1220024" y="3131127"/>
                </a:cubicBezTo>
                <a:cubicBezTo>
                  <a:pt x="1208841" y="3164678"/>
                  <a:pt x="1220524" y="3158836"/>
                  <a:pt x="1192315" y="315883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tick thumbs 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809" y="2602634"/>
            <a:ext cx="1346200" cy="1504950"/>
          </a:xfrm>
          <a:prstGeom prst="rect">
            <a:avLst/>
          </a:prstGeom>
        </p:spPr>
      </p:pic>
      <p:sp>
        <p:nvSpPr>
          <p:cNvPr id="14" name="Cloud Callout 13"/>
          <p:cNvSpPr/>
          <p:nvPr/>
        </p:nvSpPr>
        <p:spPr>
          <a:xfrm>
            <a:off x="8871528" y="1233054"/>
            <a:ext cx="2576946" cy="1311563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Let’s talk about this </a:t>
            </a:r>
          </a:p>
          <a:p>
            <a:pPr algn="ctr"/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039927" y="1911927"/>
            <a:ext cx="1415747" cy="3169432"/>
          </a:xfrm>
          <a:custGeom>
            <a:avLst/>
            <a:gdLst>
              <a:gd name="connsiteX0" fmla="*/ 193964 w 1415747"/>
              <a:gd name="connsiteY0" fmla="*/ 0 h 3169432"/>
              <a:gd name="connsiteX1" fmla="*/ 240146 w 1415747"/>
              <a:gd name="connsiteY1" fmla="*/ 9237 h 3169432"/>
              <a:gd name="connsiteX2" fmla="*/ 277091 w 1415747"/>
              <a:gd name="connsiteY2" fmla="*/ 27709 h 3169432"/>
              <a:gd name="connsiteX3" fmla="*/ 360218 w 1415747"/>
              <a:gd name="connsiteY3" fmla="*/ 36946 h 3169432"/>
              <a:gd name="connsiteX4" fmla="*/ 397164 w 1415747"/>
              <a:gd name="connsiteY4" fmla="*/ 55418 h 3169432"/>
              <a:gd name="connsiteX5" fmla="*/ 424873 w 1415747"/>
              <a:gd name="connsiteY5" fmla="*/ 64655 h 3169432"/>
              <a:gd name="connsiteX6" fmla="*/ 452582 w 1415747"/>
              <a:gd name="connsiteY6" fmla="*/ 92364 h 3169432"/>
              <a:gd name="connsiteX7" fmla="*/ 480291 w 1415747"/>
              <a:gd name="connsiteY7" fmla="*/ 110837 h 3169432"/>
              <a:gd name="connsiteX8" fmla="*/ 508000 w 1415747"/>
              <a:gd name="connsiteY8" fmla="*/ 166255 h 3169432"/>
              <a:gd name="connsiteX9" fmla="*/ 535709 w 1415747"/>
              <a:gd name="connsiteY9" fmla="*/ 175491 h 3169432"/>
              <a:gd name="connsiteX10" fmla="*/ 563418 w 1415747"/>
              <a:gd name="connsiteY10" fmla="*/ 193964 h 3169432"/>
              <a:gd name="connsiteX11" fmla="*/ 591128 w 1415747"/>
              <a:gd name="connsiteY11" fmla="*/ 267855 h 3169432"/>
              <a:gd name="connsiteX12" fmla="*/ 609600 w 1415747"/>
              <a:gd name="connsiteY12" fmla="*/ 295564 h 3169432"/>
              <a:gd name="connsiteX13" fmla="*/ 618837 w 1415747"/>
              <a:gd name="connsiteY13" fmla="*/ 323273 h 3169432"/>
              <a:gd name="connsiteX14" fmla="*/ 646546 w 1415747"/>
              <a:gd name="connsiteY14" fmla="*/ 397164 h 3169432"/>
              <a:gd name="connsiteX15" fmla="*/ 628073 w 1415747"/>
              <a:gd name="connsiteY15" fmla="*/ 581891 h 3169432"/>
              <a:gd name="connsiteX16" fmla="*/ 618837 w 1415747"/>
              <a:gd name="connsiteY16" fmla="*/ 609600 h 3169432"/>
              <a:gd name="connsiteX17" fmla="*/ 563418 w 1415747"/>
              <a:gd name="connsiteY17" fmla="*/ 637309 h 3169432"/>
              <a:gd name="connsiteX18" fmla="*/ 461818 w 1415747"/>
              <a:gd name="connsiteY18" fmla="*/ 618837 h 3169432"/>
              <a:gd name="connsiteX19" fmla="*/ 452582 w 1415747"/>
              <a:gd name="connsiteY19" fmla="*/ 526473 h 3169432"/>
              <a:gd name="connsiteX20" fmla="*/ 480291 w 1415747"/>
              <a:gd name="connsiteY20" fmla="*/ 461818 h 3169432"/>
              <a:gd name="connsiteX21" fmla="*/ 508000 w 1415747"/>
              <a:gd name="connsiteY21" fmla="*/ 452582 h 3169432"/>
              <a:gd name="connsiteX22" fmla="*/ 535709 w 1415747"/>
              <a:gd name="connsiteY22" fmla="*/ 434109 h 3169432"/>
              <a:gd name="connsiteX23" fmla="*/ 692728 w 1415747"/>
              <a:gd name="connsiteY23" fmla="*/ 443346 h 3169432"/>
              <a:gd name="connsiteX24" fmla="*/ 711200 w 1415747"/>
              <a:gd name="connsiteY24" fmla="*/ 471055 h 3169432"/>
              <a:gd name="connsiteX25" fmla="*/ 738909 w 1415747"/>
              <a:gd name="connsiteY25" fmla="*/ 526473 h 3169432"/>
              <a:gd name="connsiteX26" fmla="*/ 766618 w 1415747"/>
              <a:gd name="connsiteY26" fmla="*/ 544946 h 3169432"/>
              <a:gd name="connsiteX27" fmla="*/ 794328 w 1415747"/>
              <a:gd name="connsiteY27" fmla="*/ 600364 h 3169432"/>
              <a:gd name="connsiteX28" fmla="*/ 803564 w 1415747"/>
              <a:gd name="connsiteY28" fmla="*/ 628073 h 3169432"/>
              <a:gd name="connsiteX29" fmla="*/ 831273 w 1415747"/>
              <a:gd name="connsiteY29" fmla="*/ 655782 h 3169432"/>
              <a:gd name="connsiteX30" fmla="*/ 849746 w 1415747"/>
              <a:gd name="connsiteY30" fmla="*/ 683491 h 3169432"/>
              <a:gd name="connsiteX31" fmla="*/ 858982 w 1415747"/>
              <a:gd name="connsiteY31" fmla="*/ 711200 h 3169432"/>
              <a:gd name="connsiteX32" fmla="*/ 877455 w 1415747"/>
              <a:gd name="connsiteY32" fmla="*/ 738909 h 3169432"/>
              <a:gd name="connsiteX33" fmla="*/ 868218 w 1415747"/>
              <a:gd name="connsiteY33" fmla="*/ 942109 h 3169432"/>
              <a:gd name="connsiteX34" fmla="*/ 858982 w 1415747"/>
              <a:gd name="connsiteY34" fmla="*/ 979055 h 3169432"/>
              <a:gd name="connsiteX35" fmla="*/ 840509 w 1415747"/>
              <a:gd name="connsiteY35" fmla="*/ 1006764 h 3169432"/>
              <a:gd name="connsiteX36" fmla="*/ 812800 w 1415747"/>
              <a:gd name="connsiteY36" fmla="*/ 1062182 h 3169432"/>
              <a:gd name="connsiteX37" fmla="*/ 785091 w 1415747"/>
              <a:gd name="connsiteY37" fmla="*/ 1080655 h 3169432"/>
              <a:gd name="connsiteX38" fmla="*/ 720437 w 1415747"/>
              <a:gd name="connsiteY38" fmla="*/ 1071418 h 3169432"/>
              <a:gd name="connsiteX39" fmla="*/ 766618 w 1415747"/>
              <a:gd name="connsiteY39" fmla="*/ 923637 h 3169432"/>
              <a:gd name="connsiteX40" fmla="*/ 794328 w 1415747"/>
              <a:gd name="connsiteY40" fmla="*/ 886691 h 3169432"/>
              <a:gd name="connsiteX41" fmla="*/ 831273 w 1415747"/>
              <a:gd name="connsiteY41" fmla="*/ 877455 h 3169432"/>
              <a:gd name="connsiteX42" fmla="*/ 1016000 w 1415747"/>
              <a:gd name="connsiteY42" fmla="*/ 895928 h 3169432"/>
              <a:gd name="connsiteX43" fmla="*/ 1062182 w 1415747"/>
              <a:gd name="connsiteY43" fmla="*/ 914400 h 3169432"/>
              <a:gd name="connsiteX44" fmla="*/ 1089891 w 1415747"/>
              <a:gd name="connsiteY44" fmla="*/ 923637 h 3169432"/>
              <a:gd name="connsiteX45" fmla="*/ 1136073 w 1415747"/>
              <a:gd name="connsiteY45" fmla="*/ 979055 h 3169432"/>
              <a:gd name="connsiteX46" fmla="*/ 1145309 w 1415747"/>
              <a:gd name="connsiteY46" fmla="*/ 1080655 h 3169432"/>
              <a:gd name="connsiteX47" fmla="*/ 1163782 w 1415747"/>
              <a:gd name="connsiteY47" fmla="*/ 1154546 h 3169432"/>
              <a:gd name="connsiteX48" fmla="*/ 1154546 w 1415747"/>
              <a:gd name="connsiteY48" fmla="*/ 1376218 h 3169432"/>
              <a:gd name="connsiteX49" fmla="*/ 1126837 w 1415747"/>
              <a:gd name="connsiteY49" fmla="*/ 1459346 h 3169432"/>
              <a:gd name="connsiteX50" fmla="*/ 1117600 w 1415747"/>
              <a:gd name="connsiteY50" fmla="*/ 1487055 h 3169432"/>
              <a:gd name="connsiteX51" fmla="*/ 1080655 w 1415747"/>
              <a:gd name="connsiteY51" fmla="*/ 1505528 h 3169432"/>
              <a:gd name="connsiteX52" fmla="*/ 1052946 w 1415747"/>
              <a:gd name="connsiteY52" fmla="*/ 1524000 h 3169432"/>
              <a:gd name="connsiteX53" fmla="*/ 942109 w 1415747"/>
              <a:gd name="connsiteY53" fmla="*/ 1514764 h 3169432"/>
              <a:gd name="connsiteX54" fmla="*/ 951346 w 1415747"/>
              <a:gd name="connsiteY54" fmla="*/ 1403928 h 3169432"/>
              <a:gd name="connsiteX55" fmla="*/ 960582 w 1415747"/>
              <a:gd name="connsiteY55" fmla="*/ 1376218 h 3169432"/>
              <a:gd name="connsiteX56" fmla="*/ 1006764 w 1415747"/>
              <a:gd name="connsiteY56" fmla="*/ 1330037 h 3169432"/>
              <a:gd name="connsiteX57" fmla="*/ 1043709 w 1415747"/>
              <a:gd name="connsiteY57" fmla="*/ 1320800 h 3169432"/>
              <a:gd name="connsiteX58" fmla="*/ 1080655 w 1415747"/>
              <a:gd name="connsiteY58" fmla="*/ 1302328 h 3169432"/>
              <a:gd name="connsiteX59" fmla="*/ 1108364 w 1415747"/>
              <a:gd name="connsiteY59" fmla="*/ 1283855 h 3169432"/>
              <a:gd name="connsiteX60" fmla="*/ 1182255 w 1415747"/>
              <a:gd name="connsiteY60" fmla="*/ 1265382 h 3169432"/>
              <a:gd name="connsiteX61" fmla="*/ 1311564 w 1415747"/>
              <a:gd name="connsiteY61" fmla="*/ 1274618 h 3169432"/>
              <a:gd name="connsiteX62" fmla="*/ 1330037 w 1415747"/>
              <a:gd name="connsiteY62" fmla="*/ 1302328 h 3169432"/>
              <a:gd name="connsiteX63" fmla="*/ 1339273 w 1415747"/>
              <a:gd name="connsiteY63" fmla="*/ 1330037 h 3169432"/>
              <a:gd name="connsiteX64" fmla="*/ 1366982 w 1415747"/>
              <a:gd name="connsiteY64" fmla="*/ 1357746 h 3169432"/>
              <a:gd name="connsiteX65" fmla="*/ 1385455 w 1415747"/>
              <a:gd name="connsiteY65" fmla="*/ 1385455 h 3169432"/>
              <a:gd name="connsiteX66" fmla="*/ 1394691 w 1415747"/>
              <a:gd name="connsiteY66" fmla="*/ 1413164 h 3169432"/>
              <a:gd name="connsiteX67" fmla="*/ 1413164 w 1415747"/>
              <a:gd name="connsiteY67" fmla="*/ 1459346 h 3169432"/>
              <a:gd name="connsiteX68" fmla="*/ 1403928 w 1415747"/>
              <a:gd name="connsiteY68" fmla="*/ 1699491 h 3169432"/>
              <a:gd name="connsiteX69" fmla="*/ 1394691 w 1415747"/>
              <a:gd name="connsiteY69" fmla="*/ 1727200 h 3169432"/>
              <a:gd name="connsiteX70" fmla="*/ 1376218 w 1415747"/>
              <a:gd name="connsiteY70" fmla="*/ 1754909 h 3169432"/>
              <a:gd name="connsiteX71" fmla="*/ 1366982 w 1415747"/>
              <a:gd name="connsiteY71" fmla="*/ 1782618 h 3169432"/>
              <a:gd name="connsiteX72" fmla="*/ 1339273 w 1415747"/>
              <a:gd name="connsiteY72" fmla="*/ 1810328 h 3169432"/>
              <a:gd name="connsiteX73" fmla="*/ 1320800 w 1415747"/>
              <a:gd name="connsiteY73" fmla="*/ 1838037 h 3169432"/>
              <a:gd name="connsiteX74" fmla="*/ 1293091 w 1415747"/>
              <a:gd name="connsiteY74" fmla="*/ 1874982 h 3169432"/>
              <a:gd name="connsiteX75" fmla="*/ 1246909 w 1415747"/>
              <a:gd name="connsiteY75" fmla="*/ 1884218 h 3169432"/>
              <a:gd name="connsiteX76" fmla="*/ 1173018 w 1415747"/>
              <a:gd name="connsiteY76" fmla="*/ 1911928 h 3169432"/>
              <a:gd name="connsiteX77" fmla="*/ 1136073 w 1415747"/>
              <a:gd name="connsiteY77" fmla="*/ 1930400 h 3169432"/>
              <a:gd name="connsiteX78" fmla="*/ 858982 w 1415747"/>
              <a:gd name="connsiteY78" fmla="*/ 1921164 h 3169432"/>
              <a:gd name="connsiteX79" fmla="*/ 868218 w 1415747"/>
              <a:gd name="connsiteY79" fmla="*/ 1893455 h 3169432"/>
              <a:gd name="connsiteX80" fmla="*/ 895928 w 1415747"/>
              <a:gd name="connsiteY80" fmla="*/ 1884218 h 3169432"/>
              <a:gd name="connsiteX81" fmla="*/ 923637 w 1415747"/>
              <a:gd name="connsiteY81" fmla="*/ 1865746 h 3169432"/>
              <a:gd name="connsiteX82" fmla="*/ 951346 w 1415747"/>
              <a:gd name="connsiteY82" fmla="*/ 1856509 h 3169432"/>
              <a:gd name="connsiteX83" fmla="*/ 1006764 w 1415747"/>
              <a:gd name="connsiteY83" fmla="*/ 1828800 h 3169432"/>
              <a:gd name="connsiteX84" fmla="*/ 1108364 w 1415747"/>
              <a:gd name="connsiteY84" fmla="*/ 1847273 h 3169432"/>
              <a:gd name="connsiteX85" fmla="*/ 1136073 w 1415747"/>
              <a:gd name="connsiteY85" fmla="*/ 1856509 h 3169432"/>
              <a:gd name="connsiteX86" fmla="*/ 1163782 w 1415747"/>
              <a:gd name="connsiteY86" fmla="*/ 1884218 h 3169432"/>
              <a:gd name="connsiteX87" fmla="*/ 1182255 w 1415747"/>
              <a:gd name="connsiteY87" fmla="*/ 1911928 h 3169432"/>
              <a:gd name="connsiteX88" fmla="*/ 1191491 w 1415747"/>
              <a:gd name="connsiteY88" fmla="*/ 1939637 h 3169432"/>
              <a:gd name="connsiteX89" fmla="*/ 1219200 w 1415747"/>
              <a:gd name="connsiteY89" fmla="*/ 1967346 h 3169432"/>
              <a:gd name="connsiteX90" fmla="*/ 1237673 w 1415747"/>
              <a:gd name="connsiteY90" fmla="*/ 1995055 h 3169432"/>
              <a:gd name="connsiteX91" fmla="*/ 1246909 w 1415747"/>
              <a:gd name="connsiteY91" fmla="*/ 2032000 h 3169432"/>
              <a:gd name="connsiteX92" fmla="*/ 1265382 w 1415747"/>
              <a:gd name="connsiteY92" fmla="*/ 2059709 h 3169432"/>
              <a:gd name="connsiteX93" fmla="*/ 1256146 w 1415747"/>
              <a:gd name="connsiteY93" fmla="*/ 2198255 h 3169432"/>
              <a:gd name="connsiteX94" fmla="*/ 1099128 w 1415747"/>
              <a:gd name="connsiteY94" fmla="*/ 2161309 h 3169432"/>
              <a:gd name="connsiteX95" fmla="*/ 1246909 w 1415747"/>
              <a:gd name="connsiteY95" fmla="*/ 2115128 h 3169432"/>
              <a:gd name="connsiteX96" fmla="*/ 1274618 w 1415747"/>
              <a:gd name="connsiteY96" fmla="*/ 2170546 h 3169432"/>
              <a:gd name="connsiteX97" fmla="*/ 1246909 w 1415747"/>
              <a:gd name="connsiteY97" fmla="*/ 2576946 h 3169432"/>
              <a:gd name="connsiteX98" fmla="*/ 1228437 w 1415747"/>
              <a:gd name="connsiteY98" fmla="*/ 2632364 h 3169432"/>
              <a:gd name="connsiteX99" fmla="*/ 1219200 w 1415747"/>
              <a:gd name="connsiteY99" fmla="*/ 2687782 h 3169432"/>
              <a:gd name="connsiteX100" fmla="*/ 1200728 w 1415747"/>
              <a:gd name="connsiteY100" fmla="*/ 2715491 h 3169432"/>
              <a:gd name="connsiteX101" fmla="*/ 1173018 w 1415747"/>
              <a:gd name="connsiteY101" fmla="*/ 2761673 h 3169432"/>
              <a:gd name="connsiteX102" fmla="*/ 1154546 w 1415747"/>
              <a:gd name="connsiteY102" fmla="*/ 2807855 h 3169432"/>
              <a:gd name="connsiteX103" fmla="*/ 1099128 w 1415747"/>
              <a:gd name="connsiteY103" fmla="*/ 2854037 h 3169432"/>
              <a:gd name="connsiteX104" fmla="*/ 1071418 w 1415747"/>
              <a:gd name="connsiteY104" fmla="*/ 2863273 h 3169432"/>
              <a:gd name="connsiteX105" fmla="*/ 997528 w 1415747"/>
              <a:gd name="connsiteY105" fmla="*/ 2927928 h 3169432"/>
              <a:gd name="connsiteX106" fmla="*/ 932873 w 1415747"/>
              <a:gd name="connsiteY106" fmla="*/ 2955637 h 3169432"/>
              <a:gd name="connsiteX107" fmla="*/ 886691 w 1415747"/>
              <a:gd name="connsiteY107" fmla="*/ 2974109 h 3169432"/>
              <a:gd name="connsiteX108" fmla="*/ 803564 w 1415747"/>
              <a:gd name="connsiteY108" fmla="*/ 3001818 h 3169432"/>
              <a:gd name="connsiteX109" fmla="*/ 600364 w 1415747"/>
              <a:gd name="connsiteY109" fmla="*/ 2992582 h 3169432"/>
              <a:gd name="connsiteX110" fmla="*/ 544946 w 1415747"/>
              <a:gd name="connsiteY110" fmla="*/ 2983346 h 3169432"/>
              <a:gd name="connsiteX111" fmla="*/ 517237 w 1415747"/>
              <a:gd name="connsiteY111" fmla="*/ 2964873 h 3169432"/>
              <a:gd name="connsiteX112" fmla="*/ 489528 w 1415747"/>
              <a:gd name="connsiteY112" fmla="*/ 2955637 h 3169432"/>
              <a:gd name="connsiteX113" fmla="*/ 461818 w 1415747"/>
              <a:gd name="connsiteY113" fmla="*/ 2937164 h 3169432"/>
              <a:gd name="connsiteX114" fmla="*/ 415637 w 1415747"/>
              <a:gd name="connsiteY114" fmla="*/ 2927928 h 3169432"/>
              <a:gd name="connsiteX115" fmla="*/ 387928 w 1415747"/>
              <a:gd name="connsiteY115" fmla="*/ 2900218 h 3169432"/>
              <a:gd name="connsiteX116" fmla="*/ 350982 w 1415747"/>
              <a:gd name="connsiteY116" fmla="*/ 2881746 h 3169432"/>
              <a:gd name="connsiteX117" fmla="*/ 295564 w 1415747"/>
              <a:gd name="connsiteY117" fmla="*/ 2835564 h 3169432"/>
              <a:gd name="connsiteX118" fmla="*/ 267855 w 1415747"/>
              <a:gd name="connsiteY118" fmla="*/ 2807855 h 3169432"/>
              <a:gd name="connsiteX119" fmla="*/ 258618 w 1415747"/>
              <a:gd name="connsiteY119" fmla="*/ 2780146 h 3169432"/>
              <a:gd name="connsiteX120" fmla="*/ 304800 w 1415747"/>
              <a:gd name="connsiteY120" fmla="*/ 2678546 h 3169432"/>
              <a:gd name="connsiteX121" fmla="*/ 341746 w 1415747"/>
              <a:gd name="connsiteY121" fmla="*/ 2669309 h 3169432"/>
              <a:gd name="connsiteX122" fmla="*/ 526473 w 1415747"/>
              <a:gd name="connsiteY122" fmla="*/ 2687782 h 3169432"/>
              <a:gd name="connsiteX123" fmla="*/ 554182 w 1415747"/>
              <a:gd name="connsiteY123" fmla="*/ 2697018 h 3169432"/>
              <a:gd name="connsiteX124" fmla="*/ 572655 w 1415747"/>
              <a:gd name="connsiteY124" fmla="*/ 2724728 h 3169432"/>
              <a:gd name="connsiteX125" fmla="*/ 563418 w 1415747"/>
              <a:gd name="connsiteY125" fmla="*/ 2946400 h 3169432"/>
              <a:gd name="connsiteX126" fmla="*/ 554182 w 1415747"/>
              <a:gd name="connsiteY126" fmla="*/ 3001818 h 3169432"/>
              <a:gd name="connsiteX127" fmla="*/ 535709 w 1415747"/>
              <a:gd name="connsiteY127" fmla="*/ 3038764 h 3169432"/>
              <a:gd name="connsiteX128" fmla="*/ 526473 w 1415747"/>
              <a:gd name="connsiteY128" fmla="*/ 3075709 h 3169432"/>
              <a:gd name="connsiteX129" fmla="*/ 498764 w 1415747"/>
              <a:gd name="connsiteY129" fmla="*/ 3084946 h 3169432"/>
              <a:gd name="connsiteX130" fmla="*/ 443346 w 1415747"/>
              <a:gd name="connsiteY130" fmla="*/ 3131128 h 3169432"/>
              <a:gd name="connsiteX131" fmla="*/ 415637 w 1415747"/>
              <a:gd name="connsiteY131" fmla="*/ 3140364 h 3169432"/>
              <a:gd name="connsiteX132" fmla="*/ 387928 w 1415747"/>
              <a:gd name="connsiteY132" fmla="*/ 3158837 h 3169432"/>
              <a:gd name="connsiteX133" fmla="*/ 286328 w 1415747"/>
              <a:gd name="connsiteY133" fmla="*/ 3168073 h 3169432"/>
              <a:gd name="connsiteX134" fmla="*/ 101600 w 1415747"/>
              <a:gd name="connsiteY134" fmla="*/ 3140364 h 3169432"/>
              <a:gd name="connsiteX135" fmla="*/ 0 w 1415747"/>
              <a:gd name="connsiteY135" fmla="*/ 3112655 h 316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15747" h="3169432">
                <a:moveTo>
                  <a:pt x="193964" y="0"/>
                </a:moveTo>
                <a:cubicBezTo>
                  <a:pt x="209358" y="3079"/>
                  <a:pt x="225253" y="4273"/>
                  <a:pt x="240146" y="9237"/>
                </a:cubicBezTo>
                <a:cubicBezTo>
                  <a:pt x="253208" y="13591"/>
                  <a:pt x="263675" y="24613"/>
                  <a:pt x="277091" y="27709"/>
                </a:cubicBezTo>
                <a:cubicBezTo>
                  <a:pt x="304257" y="33978"/>
                  <a:pt x="332509" y="33867"/>
                  <a:pt x="360218" y="36946"/>
                </a:cubicBezTo>
                <a:cubicBezTo>
                  <a:pt x="372533" y="43103"/>
                  <a:pt x="384508" y="49994"/>
                  <a:pt x="397164" y="55418"/>
                </a:cubicBezTo>
                <a:cubicBezTo>
                  <a:pt x="406113" y="59253"/>
                  <a:pt x="416772" y="59254"/>
                  <a:pt x="424873" y="64655"/>
                </a:cubicBezTo>
                <a:cubicBezTo>
                  <a:pt x="435741" y="71901"/>
                  <a:pt x="442547" y="84002"/>
                  <a:pt x="452582" y="92364"/>
                </a:cubicBezTo>
                <a:cubicBezTo>
                  <a:pt x="461110" y="99471"/>
                  <a:pt x="471055" y="104679"/>
                  <a:pt x="480291" y="110837"/>
                </a:cubicBezTo>
                <a:cubicBezTo>
                  <a:pt x="486375" y="129089"/>
                  <a:pt x="491725" y="153235"/>
                  <a:pt x="508000" y="166255"/>
                </a:cubicBezTo>
                <a:cubicBezTo>
                  <a:pt x="515602" y="172337"/>
                  <a:pt x="526473" y="172412"/>
                  <a:pt x="535709" y="175491"/>
                </a:cubicBezTo>
                <a:cubicBezTo>
                  <a:pt x="544945" y="181649"/>
                  <a:pt x="556966" y="184931"/>
                  <a:pt x="563418" y="193964"/>
                </a:cubicBezTo>
                <a:cubicBezTo>
                  <a:pt x="586102" y="225721"/>
                  <a:pt x="576298" y="238196"/>
                  <a:pt x="591128" y="267855"/>
                </a:cubicBezTo>
                <a:cubicBezTo>
                  <a:pt x="596092" y="277784"/>
                  <a:pt x="604636" y="285635"/>
                  <a:pt x="609600" y="295564"/>
                </a:cubicBezTo>
                <a:cubicBezTo>
                  <a:pt x="613954" y="304272"/>
                  <a:pt x="615418" y="314157"/>
                  <a:pt x="618837" y="323273"/>
                </a:cubicBezTo>
                <a:cubicBezTo>
                  <a:pt x="651970" y="411628"/>
                  <a:pt x="625580" y="334270"/>
                  <a:pt x="646546" y="397164"/>
                </a:cubicBezTo>
                <a:cubicBezTo>
                  <a:pt x="640388" y="458740"/>
                  <a:pt x="636077" y="520528"/>
                  <a:pt x="628073" y="581891"/>
                </a:cubicBezTo>
                <a:cubicBezTo>
                  <a:pt x="626814" y="591545"/>
                  <a:pt x="624919" y="601997"/>
                  <a:pt x="618837" y="609600"/>
                </a:cubicBezTo>
                <a:cubicBezTo>
                  <a:pt x="605814" y="625879"/>
                  <a:pt x="581673" y="631224"/>
                  <a:pt x="563418" y="637309"/>
                </a:cubicBezTo>
                <a:cubicBezTo>
                  <a:pt x="529551" y="631152"/>
                  <a:pt x="493946" y="631194"/>
                  <a:pt x="461818" y="618837"/>
                </a:cubicBezTo>
                <a:cubicBezTo>
                  <a:pt x="426885" y="605401"/>
                  <a:pt x="450377" y="538599"/>
                  <a:pt x="452582" y="526473"/>
                </a:cubicBezTo>
                <a:cubicBezTo>
                  <a:pt x="456358" y="505704"/>
                  <a:pt x="461906" y="476526"/>
                  <a:pt x="480291" y="461818"/>
                </a:cubicBezTo>
                <a:cubicBezTo>
                  <a:pt x="487893" y="455736"/>
                  <a:pt x="498764" y="455661"/>
                  <a:pt x="508000" y="452582"/>
                </a:cubicBezTo>
                <a:cubicBezTo>
                  <a:pt x="517236" y="446424"/>
                  <a:pt x="525780" y="439073"/>
                  <a:pt x="535709" y="434109"/>
                </a:cubicBezTo>
                <a:cubicBezTo>
                  <a:pt x="586830" y="408548"/>
                  <a:pt x="633806" y="434929"/>
                  <a:pt x="692728" y="443346"/>
                </a:cubicBezTo>
                <a:cubicBezTo>
                  <a:pt x="698885" y="452582"/>
                  <a:pt x="706236" y="461126"/>
                  <a:pt x="711200" y="471055"/>
                </a:cubicBezTo>
                <a:cubicBezTo>
                  <a:pt x="726223" y="501100"/>
                  <a:pt x="712442" y="500006"/>
                  <a:pt x="738909" y="526473"/>
                </a:cubicBezTo>
                <a:cubicBezTo>
                  <a:pt x="746758" y="534323"/>
                  <a:pt x="757382" y="538788"/>
                  <a:pt x="766618" y="544946"/>
                </a:cubicBezTo>
                <a:cubicBezTo>
                  <a:pt x="789838" y="614600"/>
                  <a:pt x="758514" y="528737"/>
                  <a:pt x="794328" y="600364"/>
                </a:cubicBezTo>
                <a:cubicBezTo>
                  <a:pt x="798682" y="609072"/>
                  <a:pt x="798164" y="619972"/>
                  <a:pt x="803564" y="628073"/>
                </a:cubicBezTo>
                <a:cubicBezTo>
                  <a:pt x="810810" y="638941"/>
                  <a:pt x="822911" y="645747"/>
                  <a:pt x="831273" y="655782"/>
                </a:cubicBezTo>
                <a:cubicBezTo>
                  <a:pt x="838380" y="664310"/>
                  <a:pt x="843588" y="674255"/>
                  <a:pt x="849746" y="683491"/>
                </a:cubicBezTo>
                <a:cubicBezTo>
                  <a:pt x="852825" y="692727"/>
                  <a:pt x="854628" y="702492"/>
                  <a:pt x="858982" y="711200"/>
                </a:cubicBezTo>
                <a:cubicBezTo>
                  <a:pt x="863946" y="721129"/>
                  <a:pt x="877011" y="727817"/>
                  <a:pt x="877455" y="738909"/>
                </a:cubicBezTo>
                <a:cubicBezTo>
                  <a:pt x="880165" y="806658"/>
                  <a:pt x="873418" y="874505"/>
                  <a:pt x="868218" y="942109"/>
                </a:cubicBezTo>
                <a:cubicBezTo>
                  <a:pt x="867244" y="954766"/>
                  <a:pt x="863982" y="967387"/>
                  <a:pt x="858982" y="979055"/>
                </a:cubicBezTo>
                <a:cubicBezTo>
                  <a:pt x="854609" y="989258"/>
                  <a:pt x="846667" y="997528"/>
                  <a:pt x="840509" y="1006764"/>
                </a:cubicBezTo>
                <a:cubicBezTo>
                  <a:pt x="832997" y="1029302"/>
                  <a:pt x="830706" y="1044276"/>
                  <a:pt x="812800" y="1062182"/>
                </a:cubicBezTo>
                <a:cubicBezTo>
                  <a:pt x="804951" y="1070031"/>
                  <a:pt x="794327" y="1074497"/>
                  <a:pt x="785091" y="1080655"/>
                </a:cubicBezTo>
                <a:cubicBezTo>
                  <a:pt x="763540" y="1077576"/>
                  <a:pt x="726931" y="1092197"/>
                  <a:pt x="720437" y="1071418"/>
                </a:cubicBezTo>
                <a:cubicBezTo>
                  <a:pt x="680359" y="943167"/>
                  <a:pt x="707213" y="943438"/>
                  <a:pt x="766618" y="923637"/>
                </a:cubicBezTo>
                <a:cubicBezTo>
                  <a:pt x="775855" y="911322"/>
                  <a:pt x="781801" y="895639"/>
                  <a:pt x="794328" y="886691"/>
                </a:cubicBezTo>
                <a:cubicBezTo>
                  <a:pt x="804658" y="879313"/>
                  <a:pt x="818590" y="876927"/>
                  <a:pt x="831273" y="877455"/>
                </a:cubicBezTo>
                <a:cubicBezTo>
                  <a:pt x="893102" y="880031"/>
                  <a:pt x="954424" y="889770"/>
                  <a:pt x="1016000" y="895928"/>
                </a:cubicBezTo>
                <a:cubicBezTo>
                  <a:pt x="1031394" y="902085"/>
                  <a:pt x="1046658" y="908578"/>
                  <a:pt x="1062182" y="914400"/>
                </a:cubicBezTo>
                <a:cubicBezTo>
                  <a:pt x="1071298" y="917819"/>
                  <a:pt x="1081790" y="918236"/>
                  <a:pt x="1089891" y="923637"/>
                </a:cubicBezTo>
                <a:cubicBezTo>
                  <a:pt x="1111226" y="937861"/>
                  <a:pt x="1122442" y="958609"/>
                  <a:pt x="1136073" y="979055"/>
                </a:cubicBezTo>
                <a:cubicBezTo>
                  <a:pt x="1139152" y="1012922"/>
                  <a:pt x="1140005" y="1047065"/>
                  <a:pt x="1145309" y="1080655"/>
                </a:cubicBezTo>
                <a:cubicBezTo>
                  <a:pt x="1149269" y="1105733"/>
                  <a:pt x="1162989" y="1129170"/>
                  <a:pt x="1163782" y="1154546"/>
                </a:cubicBezTo>
                <a:cubicBezTo>
                  <a:pt x="1166092" y="1228465"/>
                  <a:pt x="1159634" y="1302438"/>
                  <a:pt x="1154546" y="1376218"/>
                </a:cubicBezTo>
                <a:cubicBezTo>
                  <a:pt x="1151134" y="1425695"/>
                  <a:pt x="1144852" y="1417310"/>
                  <a:pt x="1126837" y="1459346"/>
                </a:cubicBezTo>
                <a:cubicBezTo>
                  <a:pt x="1123002" y="1468295"/>
                  <a:pt x="1124484" y="1480171"/>
                  <a:pt x="1117600" y="1487055"/>
                </a:cubicBezTo>
                <a:cubicBezTo>
                  <a:pt x="1107864" y="1496791"/>
                  <a:pt x="1092610" y="1498697"/>
                  <a:pt x="1080655" y="1505528"/>
                </a:cubicBezTo>
                <a:cubicBezTo>
                  <a:pt x="1071017" y="1511035"/>
                  <a:pt x="1062182" y="1517843"/>
                  <a:pt x="1052946" y="1524000"/>
                </a:cubicBezTo>
                <a:cubicBezTo>
                  <a:pt x="1016000" y="1520921"/>
                  <a:pt x="966057" y="1543065"/>
                  <a:pt x="942109" y="1514764"/>
                </a:cubicBezTo>
                <a:cubicBezTo>
                  <a:pt x="918162" y="1486463"/>
                  <a:pt x="946446" y="1440676"/>
                  <a:pt x="951346" y="1403928"/>
                </a:cubicBezTo>
                <a:cubicBezTo>
                  <a:pt x="952633" y="1394277"/>
                  <a:pt x="956228" y="1384926"/>
                  <a:pt x="960582" y="1376218"/>
                </a:cubicBezTo>
                <a:cubicBezTo>
                  <a:pt x="971778" y="1353826"/>
                  <a:pt x="983253" y="1340113"/>
                  <a:pt x="1006764" y="1330037"/>
                </a:cubicBezTo>
                <a:cubicBezTo>
                  <a:pt x="1018432" y="1325037"/>
                  <a:pt x="1031823" y="1325257"/>
                  <a:pt x="1043709" y="1320800"/>
                </a:cubicBezTo>
                <a:cubicBezTo>
                  <a:pt x="1056601" y="1315965"/>
                  <a:pt x="1068700" y="1309159"/>
                  <a:pt x="1080655" y="1302328"/>
                </a:cubicBezTo>
                <a:cubicBezTo>
                  <a:pt x="1090293" y="1296821"/>
                  <a:pt x="1097932" y="1287649"/>
                  <a:pt x="1108364" y="1283855"/>
                </a:cubicBezTo>
                <a:cubicBezTo>
                  <a:pt x="1132224" y="1275179"/>
                  <a:pt x="1157625" y="1271540"/>
                  <a:pt x="1182255" y="1265382"/>
                </a:cubicBezTo>
                <a:cubicBezTo>
                  <a:pt x="1225358" y="1268461"/>
                  <a:pt x="1269641" y="1264137"/>
                  <a:pt x="1311564" y="1274618"/>
                </a:cubicBezTo>
                <a:cubicBezTo>
                  <a:pt x="1322334" y="1277310"/>
                  <a:pt x="1325073" y="1292399"/>
                  <a:pt x="1330037" y="1302328"/>
                </a:cubicBezTo>
                <a:cubicBezTo>
                  <a:pt x="1334391" y="1311036"/>
                  <a:pt x="1333873" y="1321936"/>
                  <a:pt x="1339273" y="1330037"/>
                </a:cubicBezTo>
                <a:cubicBezTo>
                  <a:pt x="1346519" y="1340905"/>
                  <a:pt x="1358620" y="1347711"/>
                  <a:pt x="1366982" y="1357746"/>
                </a:cubicBezTo>
                <a:cubicBezTo>
                  <a:pt x="1374089" y="1366274"/>
                  <a:pt x="1379297" y="1376219"/>
                  <a:pt x="1385455" y="1385455"/>
                </a:cubicBezTo>
                <a:cubicBezTo>
                  <a:pt x="1388534" y="1394691"/>
                  <a:pt x="1391273" y="1404048"/>
                  <a:pt x="1394691" y="1413164"/>
                </a:cubicBezTo>
                <a:cubicBezTo>
                  <a:pt x="1400513" y="1428688"/>
                  <a:pt x="1412629" y="1442775"/>
                  <a:pt x="1413164" y="1459346"/>
                </a:cubicBezTo>
                <a:cubicBezTo>
                  <a:pt x="1415747" y="1539412"/>
                  <a:pt x="1409440" y="1619573"/>
                  <a:pt x="1403928" y="1699491"/>
                </a:cubicBezTo>
                <a:cubicBezTo>
                  <a:pt x="1403258" y="1709204"/>
                  <a:pt x="1399045" y="1718492"/>
                  <a:pt x="1394691" y="1727200"/>
                </a:cubicBezTo>
                <a:cubicBezTo>
                  <a:pt x="1389726" y="1737129"/>
                  <a:pt x="1382376" y="1745673"/>
                  <a:pt x="1376218" y="1754909"/>
                </a:cubicBezTo>
                <a:cubicBezTo>
                  <a:pt x="1373139" y="1764145"/>
                  <a:pt x="1372382" y="1774517"/>
                  <a:pt x="1366982" y="1782618"/>
                </a:cubicBezTo>
                <a:cubicBezTo>
                  <a:pt x="1359736" y="1793487"/>
                  <a:pt x="1347635" y="1800293"/>
                  <a:pt x="1339273" y="1810328"/>
                </a:cubicBezTo>
                <a:cubicBezTo>
                  <a:pt x="1332167" y="1818856"/>
                  <a:pt x="1327252" y="1829004"/>
                  <a:pt x="1320800" y="1838037"/>
                </a:cubicBezTo>
                <a:cubicBezTo>
                  <a:pt x="1311852" y="1850563"/>
                  <a:pt x="1306145" y="1866823"/>
                  <a:pt x="1293091" y="1874982"/>
                </a:cubicBezTo>
                <a:cubicBezTo>
                  <a:pt x="1279778" y="1883302"/>
                  <a:pt x="1262303" y="1881139"/>
                  <a:pt x="1246909" y="1884218"/>
                </a:cubicBezTo>
                <a:cubicBezTo>
                  <a:pt x="1189999" y="1922159"/>
                  <a:pt x="1252909" y="1885298"/>
                  <a:pt x="1173018" y="1911928"/>
                </a:cubicBezTo>
                <a:cubicBezTo>
                  <a:pt x="1159956" y="1916282"/>
                  <a:pt x="1148388" y="1924243"/>
                  <a:pt x="1136073" y="1930400"/>
                </a:cubicBezTo>
                <a:cubicBezTo>
                  <a:pt x="1043709" y="1927321"/>
                  <a:pt x="950530" y="1933791"/>
                  <a:pt x="858982" y="1921164"/>
                </a:cubicBezTo>
                <a:cubicBezTo>
                  <a:pt x="849337" y="1919834"/>
                  <a:pt x="861334" y="1900339"/>
                  <a:pt x="868218" y="1893455"/>
                </a:cubicBezTo>
                <a:cubicBezTo>
                  <a:pt x="875103" y="1886570"/>
                  <a:pt x="887220" y="1888572"/>
                  <a:pt x="895928" y="1884218"/>
                </a:cubicBezTo>
                <a:cubicBezTo>
                  <a:pt x="905857" y="1879254"/>
                  <a:pt x="913708" y="1870710"/>
                  <a:pt x="923637" y="1865746"/>
                </a:cubicBezTo>
                <a:cubicBezTo>
                  <a:pt x="932345" y="1861392"/>
                  <a:pt x="942638" y="1860863"/>
                  <a:pt x="951346" y="1856509"/>
                </a:cubicBezTo>
                <a:cubicBezTo>
                  <a:pt x="1022966" y="1820699"/>
                  <a:pt x="937116" y="1852018"/>
                  <a:pt x="1006764" y="1828800"/>
                </a:cubicBezTo>
                <a:cubicBezTo>
                  <a:pt x="1040631" y="1834958"/>
                  <a:pt x="1074706" y="1840061"/>
                  <a:pt x="1108364" y="1847273"/>
                </a:cubicBezTo>
                <a:cubicBezTo>
                  <a:pt x="1117884" y="1849313"/>
                  <a:pt x="1127972" y="1851109"/>
                  <a:pt x="1136073" y="1856509"/>
                </a:cubicBezTo>
                <a:cubicBezTo>
                  <a:pt x="1146941" y="1863755"/>
                  <a:pt x="1155420" y="1874183"/>
                  <a:pt x="1163782" y="1884218"/>
                </a:cubicBezTo>
                <a:cubicBezTo>
                  <a:pt x="1170889" y="1892746"/>
                  <a:pt x="1176097" y="1902691"/>
                  <a:pt x="1182255" y="1911928"/>
                </a:cubicBezTo>
                <a:cubicBezTo>
                  <a:pt x="1185334" y="1921164"/>
                  <a:pt x="1186091" y="1931536"/>
                  <a:pt x="1191491" y="1939637"/>
                </a:cubicBezTo>
                <a:cubicBezTo>
                  <a:pt x="1198737" y="1950505"/>
                  <a:pt x="1210838" y="1957311"/>
                  <a:pt x="1219200" y="1967346"/>
                </a:cubicBezTo>
                <a:cubicBezTo>
                  <a:pt x="1226307" y="1975874"/>
                  <a:pt x="1231515" y="1985819"/>
                  <a:pt x="1237673" y="1995055"/>
                </a:cubicBezTo>
                <a:cubicBezTo>
                  <a:pt x="1240752" y="2007370"/>
                  <a:pt x="1241909" y="2020332"/>
                  <a:pt x="1246909" y="2032000"/>
                </a:cubicBezTo>
                <a:cubicBezTo>
                  <a:pt x="1251282" y="2042203"/>
                  <a:pt x="1264766" y="2048625"/>
                  <a:pt x="1265382" y="2059709"/>
                </a:cubicBezTo>
                <a:cubicBezTo>
                  <a:pt x="1267950" y="2105922"/>
                  <a:pt x="1259225" y="2152073"/>
                  <a:pt x="1256146" y="2198255"/>
                </a:cubicBezTo>
                <a:cubicBezTo>
                  <a:pt x="1168073" y="2168897"/>
                  <a:pt x="1219886" y="2183265"/>
                  <a:pt x="1099128" y="2161309"/>
                </a:cubicBezTo>
                <a:cubicBezTo>
                  <a:pt x="1131265" y="2064896"/>
                  <a:pt x="1098178" y="2104504"/>
                  <a:pt x="1246909" y="2115128"/>
                </a:cubicBezTo>
                <a:cubicBezTo>
                  <a:pt x="1255760" y="2128404"/>
                  <a:pt x="1275048" y="2152069"/>
                  <a:pt x="1274618" y="2170546"/>
                </a:cubicBezTo>
                <a:cubicBezTo>
                  <a:pt x="1272978" y="2241067"/>
                  <a:pt x="1284255" y="2452457"/>
                  <a:pt x="1246909" y="2576946"/>
                </a:cubicBezTo>
                <a:cubicBezTo>
                  <a:pt x="1241314" y="2595597"/>
                  <a:pt x="1233160" y="2613474"/>
                  <a:pt x="1228437" y="2632364"/>
                </a:cubicBezTo>
                <a:cubicBezTo>
                  <a:pt x="1223895" y="2650532"/>
                  <a:pt x="1225122" y="2670016"/>
                  <a:pt x="1219200" y="2687782"/>
                </a:cubicBezTo>
                <a:cubicBezTo>
                  <a:pt x="1215690" y="2698313"/>
                  <a:pt x="1206611" y="2706078"/>
                  <a:pt x="1200728" y="2715491"/>
                </a:cubicBezTo>
                <a:cubicBezTo>
                  <a:pt x="1191213" y="2730715"/>
                  <a:pt x="1181047" y="2745616"/>
                  <a:pt x="1173018" y="2761673"/>
                </a:cubicBezTo>
                <a:cubicBezTo>
                  <a:pt x="1165603" y="2776502"/>
                  <a:pt x="1163333" y="2793795"/>
                  <a:pt x="1154546" y="2807855"/>
                </a:cubicBezTo>
                <a:cubicBezTo>
                  <a:pt x="1145262" y="2822710"/>
                  <a:pt x="1115376" y="2845913"/>
                  <a:pt x="1099128" y="2854037"/>
                </a:cubicBezTo>
                <a:cubicBezTo>
                  <a:pt x="1090420" y="2858391"/>
                  <a:pt x="1080655" y="2860194"/>
                  <a:pt x="1071418" y="2863273"/>
                </a:cubicBezTo>
                <a:cubicBezTo>
                  <a:pt x="1044715" y="2889976"/>
                  <a:pt x="1031352" y="2905379"/>
                  <a:pt x="997528" y="2927928"/>
                </a:cubicBezTo>
                <a:cubicBezTo>
                  <a:pt x="969734" y="2946457"/>
                  <a:pt x="961015" y="2945084"/>
                  <a:pt x="932873" y="2955637"/>
                </a:cubicBezTo>
                <a:cubicBezTo>
                  <a:pt x="917349" y="2961459"/>
                  <a:pt x="902305" y="2968533"/>
                  <a:pt x="886691" y="2974109"/>
                </a:cubicBezTo>
                <a:cubicBezTo>
                  <a:pt x="859185" y="2983933"/>
                  <a:pt x="803564" y="3001818"/>
                  <a:pt x="803564" y="3001818"/>
                </a:cubicBezTo>
                <a:cubicBezTo>
                  <a:pt x="735831" y="2998739"/>
                  <a:pt x="667995" y="2997413"/>
                  <a:pt x="600364" y="2992582"/>
                </a:cubicBezTo>
                <a:cubicBezTo>
                  <a:pt x="581684" y="2991248"/>
                  <a:pt x="562712" y="2989268"/>
                  <a:pt x="544946" y="2983346"/>
                </a:cubicBezTo>
                <a:cubicBezTo>
                  <a:pt x="534415" y="2979836"/>
                  <a:pt x="527166" y="2969837"/>
                  <a:pt x="517237" y="2964873"/>
                </a:cubicBezTo>
                <a:cubicBezTo>
                  <a:pt x="508529" y="2960519"/>
                  <a:pt x="498764" y="2958716"/>
                  <a:pt x="489528" y="2955637"/>
                </a:cubicBezTo>
                <a:cubicBezTo>
                  <a:pt x="480291" y="2949479"/>
                  <a:pt x="472212" y="2941062"/>
                  <a:pt x="461818" y="2937164"/>
                </a:cubicBezTo>
                <a:cubicBezTo>
                  <a:pt x="447119" y="2931652"/>
                  <a:pt x="429678" y="2934949"/>
                  <a:pt x="415637" y="2927928"/>
                </a:cubicBezTo>
                <a:cubicBezTo>
                  <a:pt x="403954" y="2922086"/>
                  <a:pt x="398557" y="2907810"/>
                  <a:pt x="387928" y="2900218"/>
                </a:cubicBezTo>
                <a:cubicBezTo>
                  <a:pt x="376724" y="2892215"/>
                  <a:pt x="363297" y="2887903"/>
                  <a:pt x="350982" y="2881746"/>
                </a:cubicBezTo>
                <a:cubicBezTo>
                  <a:pt x="270030" y="2800794"/>
                  <a:pt x="372719" y="2899860"/>
                  <a:pt x="295564" y="2835564"/>
                </a:cubicBezTo>
                <a:cubicBezTo>
                  <a:pt x="285529" y="2827202"/>
                  <a:pt x="277091" y="2817091"/>
                  <a:pt x="267855" y="2807855"/>
                </a:cubicBezTo>
                <a:cubicBezTo>
                  <a:pt x="264776" y="2798619"/>
                  <a:pt x="257810" y="2789848"/>
                  <a:pt x="258618" y="2780146"/>
                </a:cubicBezTo>
                <a:cubicBezTo>
                  <a:pt x="263264" y="2724387"/>
                  <a:pt x="259822" y="2697822"/>
                  <a:pt x="304800" y="2678546"/>
                </a:cubicBezTo>
                <a:cubicBezTo>
                  <a:pt x="316468" y="2673545"/>
                  <a:pt x="329431" y="2672388"/>
                  <a:pt x="341746" y="2669309"/>
                </a:cubicBezTo>
                <a:cubicBezTo>
                  <a:pt x="403322" y="2675467"/>
                  <a:pt x="465110" y="2679778"/>
                  <a:pt x="526473" y="2687782"/>
                </a:cubicBezTo>
                <a:cubicBezTo>
                  <a:pt x="536127" y="2689041"/>
                  <a:pt x="546580" y="2690936"/>
                  <a:pt x="554182" y="2697018"/>
                </a:cubicBezTo>
                <a:cubicBezTo>
                  <a:pt x="562850" y="2703953"/>
                  <a:pt x="566497" y="2715491"/>
                  <a:pt x="572655" y="2724728"/>
                </a:cubicBezTo>
                <a:cubicBezTo>
                  <a:pt x="569576" y="2798619"/>
                  <a:pt x="568337" y="2872609"/>
                  <a:pt x="563418" y="2946400"/>
                </a:cubicBezTo>
                <a:cubicBezTo>
                  <a:pt x="562172" y="2965086"/>
                  <a:pt x="559563" y="2983880"/>
                  <a:pt x="554182" y="3001818"/>
                </a:cubicBezTo>
                <a:cubicBezTo>
                  <a:pt x="550226" y="3015006"/>
                  <a:pt x="541867" y="3026449"/>
                  <a:pt x="535709" y="3038764"/>
                </a:cubicBezTo>
                <a:cubicBezTo>
                  <a:pt x="532630" y="3051079"/>
                  <a:pt x="534403" y="3065797"/>
                  <a:pt x="526473" y="3075709"/>
                </a:cubicBezTo>
                <a:cubicBezTo>
                  <a:pt x="520391" y="3083312"/>
                  <a:pt x="507472" y="3080592"/>
                  <a:pt x="498764" y="3084946"/>
                </a:cubicBezTo>
                <a:cubicBezTo>
                  <a:pt x="438320" y="3115168"/>
                  <a:pt x="504635" y="3090268"/>
                  <a:pt x="443346" y="3131128"/>
                </a:cubicBezTo>
                <a:cubicBezTo>
                  <a:pt x="435245" y="3136529"/>
                  <a:pt x="424873" y="3137285"/>
                  <a:pt x="415637" y="3140364"/>
                </a:cubicBezTo>
                <a:cubicBezTo>
                  <a:pt x="406401" y="3146522"/>
                  <a:pt x="398782" y="3156511"/>
                  <a:pt x="387928" y="3158837"/>
                </a:cubicBezTo>
                <a:cubicBezTo>
                  <a:pt x="354677" y="3165962"/>
                  <a:pt x="320307" y="3169432"/>
                  <a:pt x="286328" y="3168073"/>
                </a:cubicBezTo>
                <a:cubicBezTo>
                  <a:pt x="258543" y="3166962"/>
                  <a:pt x="148325" y="3148151"/>
                  <a:pt x="101600" y="3140364"/>
                </a:cubicBezTo>
                <a:cubicBezTo>
                  <a:pt x="12631" y="3110708"/>
                  <a:pt x="47681" y="3112655"/>
                  <a:pt x="0" y="311265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40134" y="1018903"/>
            <a:ext cx="3879669" cy="161979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Sentence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74131" y="4557169"/>
            <a:ext cx="3879669" cy="161979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Phrase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06137" y="4557169"/>
            <a:ext cx="3879669" cy="16197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Clause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317966" y="2638697"/>
            <a:ext cx="1767840" cy="19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23760" y="2638697"/>
            <a:ext cx="2063931" cy="19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7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2692" y="3177309"/>
            <a:ext cx="1847272" cy="655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Imperative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913418" y="2055091"/>
            <a:ext cx="2239819" cy="98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Structural 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893456" y="2004291"/>
            <a:ext cx="2244437" cy="905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Functional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893453" y="5809672"/>
            <a:ext cx="1893456" cy="63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Interrogative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888834" y="4946072"/>
            <a:ext cx="1870365" cy="63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Exclamatory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884218" y="4064000"/>
            <a:ext cx="1865745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Declarative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532582" y="3676072"/>
            <a:ext cx="1126836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Simple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904184" y="3671454"/>
            <a:ext cx="1126836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Compound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8294256" y="3676073"/>
            <a:ext cx="1126836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Complex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9712037" y="3671455"/>
            <a:ext cx="1126836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Compound complex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2503411" y="279983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a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397164" y="3325091"/>
            <a:ext cx="1034472" cy="302952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7719289" y="1281547"/>
            <a:ext cx="665020" cy="4216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782" y="2443307"/>
            <a:ext cx="57196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Phrases and Their Types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group of words which;</a:t>
            </a:r>
          </a:p>
          <a:p>
            <a:pPr lvl="1"/>
            <a:r>
              <a:rPr lang="en-US" dirty="0" smtClean="0"/>
              <a:t>Does not have a subject</a:t>
            </a:r>
          </a:p>
          <a:p>
            <a:pPr lvl="1"/>
            <a:r>
              <a:rPr lang="en-US" dirty="0" smtClean="0"/>
              <a:t>Does not have a verb</a:t>
            </a:r>
          </a:p>
          <a:p>
            <a:pPr lvl="1"/>
            <a:r>
              <a:rPr lang="en-US" dirty="0" smtClean="0"/>
              <a:t>Does not have either a subject or a verb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Usually;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part of a clause, or a larger sentence.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Does not make sense on its own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Functions as a part of speech (considered a single word)</a:t>
            </a:r>
          </a:p>
        </p:txBody>
      </p:sp>
    </p:spTree>
    <p:extLst>
      <p:ext uri="{BB962C8B-B14F-4D97-AF65-F5344CB8AC3E}">
        <p14:creationId xmlns:p14="http://schemas.microsoft.com/office/powerpoint/2010/main" val="22981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Phrases are essential to making effective sentences</a:t>
            </a:r>
          </a:p>
          <a:p>
            <a:r>
              <a:rPr lang="en-US" dirty="0" smtClean="0"/>
              <a:t>Phrases can help the writer add</a:t>
            </a:r>
            <a:r>
              <a:rPr lang="en-US" dirty="0"/>
              <a:t> </a:t>
            </a:r>
            <a:r>
              <a:rPr lang="en-US" dirty="0" smtClean="0"/>
              <a:t>more: 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Specific details, to the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calm before the storm</a:t>
            </a:r>
          </a:p>
          <a:p>
            <a:r>
              <a:rPr lang="en-US" dirty="0" smtClean="0"/>
              <a:t>so far so good</a:t>
            </a:r>
          </a:p>
          <a:p>
            <a:r>
              <a:rPr lang="en-US" dirty="0" smtClean="0"/>
              <a:t>a bag of potato chips</a:t>
            </a:r>
          </a:p>
          <a:p>
            <a:r>
              <a:rPr lang="en-US" dirty="0" smtClean="0"/>
              <a:t>with a solid sarcastic accent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4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Phrases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54815632"/>
              </p:ext>
            </p:extLst>
          </p:nvPr>
        </p:nvGraphicFramePr>
        <p:xfrm>
          <a:off x="521349" y="1548684"/>
          <a:ext cx="11443124" cy="482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13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27491978"/>
              </p:ext>
            </p:extLst>
          </p:nvPr>
        </p:nvGraphicFramePr>
        <p:xfrm>
          <a:off x="817563" y="1600200"/>
          <a:ext cx="10871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419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1476</TotalTime>
  <Words>175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Wingdings</vt:lpstr>
      <vt:lpstr>Wingdings 2</vt:lpstr>
      <vt:lpstr>Median</vt:lpstr>
      <vt:lpstr>Sentences, Clauses and Phrases</vt:lpstr>
      <vt:lpstr>PowerPoint Presentation</vt:lpstr>
      <vt:lpstr>Sentence types</vt:lpstr>
      <vt:lpstr>Phrases and Their Types</vt:lpstr>
      <vt:lpstr>Phrase</vt:lpstr>
      <vt:lpstr>NOTE </vt:lpstr>
      <vt:lpstr>Examples;</vt:lpstr>
      <vt:lpstr>Types of Phrases</vt:lpstr>
      <vt:lpstr>PowerPoint Presentation</vt:lpstr>
      <vt:lpstr>CLAUSE</vt:lpstr>
      <vt:lpstr>What is a clause?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Sentences, Clauses and Phrases</dc:title>
  <dc:creator>Sajjad Tirmizi</dc:creator>
  <cp:lastModifiedBy>Administrator</cp:lastModifiedBy>
  <cp:revision>22</cp:revision>
  <dcterms:created xsi:type="dcterms:W3CDTF">2022-08-29T18:03:54Z</dcterms:created>
  <dcterms:modified xsi:type="dcterms:W3CDTF">2024-08-26T07:45:05Z</dcterms:modified>
</cp:coreProperties>
</file>