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57" r:id="rId3"/>
    <p:sldId id="259" r:id="rId4"/>
    <p:sldId id="260" r:id="rId5"/>
    <p:sldId id="271" r:id="rId6"/>
    <p:sldId id="261" r:id="rId7"/>
    <p:sldId id="265" r:id="rId8"/>
    <p:sldId id="263" r:id="rId9"/>
    <p:sldId id="262" r:id="rId10"/>
    <p:sldId id="264" r:id="rId11"/>
    <p:sldId id="268" r:id="rId12"/>
    <p:sldId id="267"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2" autoAdjust="0"/>
    <p:restoredTop sz="94660"/>
  </p:normalViewPr>
  <p:slideViewPr>
    <p:cSldViewPr snapToGrid="0">
      <p:cViewPr varScale="1">
        <p:scale>
          <a:sx n="86" d="100"/>
          <a:sy n="86" d="100"/>
        </p:scale>
        <p:origin x="64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A5F6C3-F8BF-4CD7-81C5-91A8EA91AAA9}"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US"/>
        </a:p>
      </dgm:t>
    </dgm:pt>
    <dgm:pt modelId="{26DEE4A4-11F6-4C60-ABDD-63C9178E9290}">
      <dgm:prSet phldrT="[Text]" custT="1"/>
      <dgm:spPr/>
      <dgm:t>
        <a:bodyPr/>
        <a:lstStyle/>
        <a:p>
          <a:r>
            <a:rPr lang="en-US" sz="2400" b="1" dirty="0" smtClean="0">
              <a:solidFill>
                <a:schemeClr val="tx1"/>
              </a:solidFill>
            </a:rPr>
            <a:t>Logically Defend, Support, or Refute       </a:t>
          </a:r>
          <a:endParaRPr lang="en-US" sz="2400" b="1" dirty="0">
            <a:solidFill>
              <a:schemeClr val="tx1"/>
            </a:solidFill>
          </a:endParaRPr>
        </a:p>
      </dgm:t>
    </dgm:pt>
    <dgm:pt modelId="{2833BC1B-82AC-49FF-A0EE-2DC2D9F6110F}" type="parTrans" cxnId="{4DF80A12-4150-4585-B4B0-DC9861F20FEC}">
      <dgm:prSet/>
      <dgm:spPr/>
      <dgm:t>
        <a:bodyPr/>
        <a:lstStyle/>
        <a:p>
          <a:endParaRPr lang="en-US"/>
        </a:p>
      </dgm:t>
    </dgm:pt>
    <dgm:pt modelId="{6E9838FA-D425-491B-BFB9-D8414CBBECC1}" type="sibTrans" cxnId="{4DF80A12-4150-4585-B4B0-DC9861F20FEC}">
      <dgm:prSet/>
      <dgm:spPr/>
      <dgm:t>
        <a:bodyPr/>
        <a:lstStyle/>
        <a:p>
          <a:endParaRPr lang="en-US"/>
        </a:p>
      </dgm:t>
    </dgm:pt>
    <dgm:pt modelId="{81AC4A81-7260-4130-941B-3B2C8573577A}">
      <dgm:prSet phldrT="[Text]" custT="1"/>
      <dgm:spPr/>
      <dgm:t>
        <a:bodyPr/>
        <a:lstStyle/>
        <a:p>
          <a:r>
            <a:rPr lang="en-US" sz="2400" b="1" dirty="0" smtClean="0">
              <a:solidFill>
                <a:schemeClr val="tx1"/>
              </a:solidFill>
            </a:rPr>
            <a:t>Have a Well-Reasoned Conclusion</a:t>
          </a:r>
          <a:endParaRPr lang="en-US" sz="2400" b="1" dirty="0">
            <a:solidFill>
              <a:schemeClr val="tx1"/>
            </a:solidFill>
          </a:endParaRPr>
        </a:p>
      </dgm:t>
    </dgm:pt>
    <dgm:pt modelId="{647EA8DA-853E-41E4-972E-DDA07AD25B80}" type="parTrans" cxnId="{F7FED286-C62F-4BEE-9FE0-8A4B6D3D5038}">
      <dgm:prSet/>
      <dgm:spPr/>
      <dgm:t>
        <a:bodyPr/>
        <a:lstStyle/>
        <a:p>
          <a:endParaRPr lang="en-US"/>
        </a:p>
      </dgm:t>
    </dgm:pt>
    <dgm:pt modelId="{8FF6BFD4-3756-4D37-85D9-DC4B3D3B8D37}" type="sibTrans" cxnId="{F7FED286-C62F-4BEE-9FE0-8A4B6D3D5038}">
      <dgm:prSet/>
      <dgm:spPr/>
      <dgm:t>
        <a:bodyPr/>
        <a:lstStyle/>
        <a:p>
          <a:endParaRPr lang="en-US"/>
        </a:p>
      </dgm:t>
    </dgm:pt>
    <dgm:pt modelId="{E273CD65-43F5-4FAC-8410-9055AAF96A54}">
      <dgm:prSet/>
      <dgm:spPr/>
      <dgm:t>
        <a:bodyPr/>
        <a:lstStyle/>
        <a:p>
          <a:r>
            <a:rPr lang="en-US" dirty="0" smtClean="0"/>
            <a:t>a) </a:t>
          </a:r>
          <a:r>
            <a:rPr lang="en-US" b="1" dirty="0" smtClean="0"/>
            <a:t>Opinions</a:t>
          </a:r>
          <a:r>
            <a:rPr lang="en-US" dirty="0" smtClean="0"/>
            <a:t>     b) </a:t>
          </a:r>
          <a:r>
            <a:rPr lang="en-US" b="1" dirty="0" smtClean="0"/>
            <a:t>Viewpoints </a:t>
          </a:r>
          <a:r>
            <a:rPr lang="en-US" dirty="0" smtClean="0"/>
            <a:t>     c) </a:t>
          </a:r>
          <a:r>
            <a:rPr lang="en-US" b="1" dirty="0" smtClean="0"/>
            <a:t>Ideologies</a:t>
          </a:r>
          <a:endParaRPr lang="en-US" b="1" dirty="0"/>
        </a:p>
      </dgm:t>
    </dgm:pt>
    <dgm:pt modelId="{5DAC340A-4EC2-4AA7-BF9B-D52A40BC79E8}" type="parTrans" cxnId="{AD115297-0705-4B41-84C2-181C56B3118A}">
      <dgm:prSet/>
      <dgm:spPr/>
      <dgm:t>
        <a:bodyPr/>
        <a:lstStyle/>
        <a:p>
          <a:endParaRPr lang="en-US"/>
        </a:p>
      </dgm:t>
    </dgm:pt>
    <dgm:pt modelId="{31DB4971-A606-4B0F-8AEF-C1E3DD749348}" type="sibTrans" cxnId="{AD115297-0705-4B41-84C2-181C56B3118A}">
      <dgm:prSet/>
      <dgm:spPr/>
      <dgm:t>
        <a:bodyPr/>
        <a:lstStyle/>
        <a:p>
          <a:endParaRPr lang="en-US"/>
        </a:p>
      </dgm:t>
    </dgm:pt>
    <dgm:pt modelId="{104D1B3D-D68D-445C-A220-DBA7891767DD}">
      <dgm:prSet/>
      <dgm:spPr/>
      <dgm:t>
        <a:bodyPr/>
        <a:lstStyle/>
        <a:p>
          <a:r>
            <a:rPr lang="en-US" dirty="0" smtClean="0"/>
            <a:t>step by step, guide the reader through logic with illustrations and explanations so that the conclusion seems inevitable</a:t>
          </a:r>
          <a:endParaRPr lang="en-US" dirty="0"/>
        </a:p>
      </dgm:t>
    </dgm:pt>
    <dgm:pt modelId="{4D6AE3FE-8F59-407D-84D9-59BC436C74F6}" type="parTrans" cxnId="{F6EC35A4-B3CD-40A5-B104-1D48AFE19146}">
      <dgm:prSet/>
      <dgm:spPr/>
      <dgm:t>
        <a:bodyPr/>
        <a:lstStyle/>
        <a:p>
          <a:endParaRPr lang="en-US"/>
        </a:p>
      </dgm:t>
    </dgm:pt>
    <dgm:pt modelId="{B1343405-7623-40A7-8515-99111B269C49}" type="sibTrans" cxnId="{F6EC35A4-B3CD-40A5-B104-1D48AFE19146}">
      <dgm:prSet/>
      <dgm:spPr/>
      <dgm:t>
        <a:bodyPr/>
        <a:lstStyle/>
        <a:p>
          <a:endParaRPr lang="en-US"/>
        </a:p>
      </dgm:t>
    </dgm:pt>
    <dgm:pt modelId="{11AD48D8-E37D-4D5E-8482-9CBB82E037C1}" type="pres">
      <dgm:prSet presAssocID="{7AA5F6C3-F8BF-4CD7-81C5-91A8EA91AAA9}" presName="linear" presStyleCnt="0">
        <dgm:presLayoutVars>
          <dgm:dir/>
          <dgm:animLvl val="lvl"/>
          <dgm:resizeHandles val="exact"/>
        </dgm:presLayoutVars>
      </dgm:prSet>
      <dgm:spPr/>
      <dgm:t>
        <a:bodyPr/>
        <a:lstStyle/>
        <a:p>
          <a:endParaRPr lang="en-US"/>
        </a:p>
      </dgm:t>
    </dgm:pt>
    <dgm:pt modelId="{66A54D14-D81F-4243-BF09-04E007D80557}" type="pres">
      <dgm:prSet presAssocID="{26DEE4A4-11F6-4C60-ABDD-63C9178E9290}" presName="parentLin" presStyleCnt="0"/>
      <dgm:spPr/>
    </dgm:pt>
    <dgm:pt modelId="{792C6E00-C627-4738-A31A-FE00514AA2B1}" type="pres">
      <dgm:prSet presAssocID="{26DEE4A4-11F6-4C60-ABDD-63C9178E9290}" presName="parentLeftMargin" presStyleLbl="node1" presStyleIdx="0" presStyleCnt="2"/>
      <dgm:spPr/>
      <dgm:t>
        <a:bodyPr/>
        <a:lstStyle/>
        <a:p>
          <a:endParaRPr lang="en-US"/>
        </a:p>
      </dgm:t>
    </dgm:pt>
    <dgm:pt modelId="{CA90C48B-5CA9-4F96-BCAE-10146FFA9182}" type="pres">
      <dgm:prSet presAssocID="{26DEE4A4-11F6-4C60-ABDD-63C9178E9290}" presName="parentText" presStyleLbl="node1" presStyleIdx="0" presStyleCnt="2">
        <dgm:presLayoutVars>
          <dgm:chMax val="0"/>
          <dgm:bulletEnabled val="1"/>
        </dgm:presLayoutVars>
      </dgm:prSet>
      <dgm:spPr/>
      <dgm:t>
        <a:bodyPr/>
        <a:lstStyle/>
        <a:p>
          <a:endParaRPr lang="en-US"/>
        </a:p>
      </dgm:t>
    </dgm:pt>
    <dgm:pt modelId="{B13D4720-4844-483C-8E7D-D9ACA035C09F}" type="pres">
      <dgm:prSet presAssocID="{26DEE4A4-11F6-4C60-ABDD-63C9178E9290}" presName="negativeSpace" presStyleCnt="0"/>
      <dgm:spPr/>
    </dgm:pt>
    <dgm:pt modelId="{59C245C8-DC40-47D8-82A3-018DAB378439}" type="pres">
      <dgm:prSet presAssocID="{26DEE4A4-11F6-4C60-ABDD-63C9178E9290}" presName="childText" presStyleLbl="conFgAcc1" presStyleIdx="0" presStyleCnt="2">
        <dgm:presLayoutVars>
          <dgm:bulletEnabled val="1"/>
        </dgm:presLayoutVars>
      </dgm:prSet>
      <dgm:spPr/>
      <dgm:t>
        <a:bodyPr/>
        <a:lstStyle/>
        <a:p>
          <a:endParaRPr lang="en-US"/>
        </a:p>
      </dgm:t>
    </dgm:pt>
    <dgm:pt modelId="{55EA9191-F1F0-4BB4-8717-ECD9FB0E8C8D}" type="pres">
      <dgm:prSet presAssocID="{6E9838FA-D425-491B-BFB9-D8414CBBECC1}" presName="spaceBetweenRectangles" presStyleCnt="0"/>
      <dgm:spPr/>
    </dgm:pt>
    <dgm:pt modelId="{249066EE-4C2A-4628-8F94-AC04210A6739}" type="pres">
      <dgm:prSet presAssocID="{81AC4A81-7260-4130-941B-3B2C8573577A}" presName="parentLin" presStyleCnt="0"/>
      <dgm:spPr/>
    </dgm:pt>
    <dgm:pt modelId="{8058E44F-6E4B-4487-AF6E-761DD0281D04}" type="pres">
      <dgm:prSet presAssocID="{81AC4A81-7260-4130-941B-3B2C8573577A}" presName="parentLeftMargin" presStyleLbl="node1" presStyleIdx="0" presStyleCnt="2"/>
      <dgm:spPr/>
      <dgm:t>
        <a:bodyPr/>
        <a:lstStyle/>
        <a:p>
          <a:endParaRPr lang="en-US"/>
        </a:p>
      </dgm:t>
    </dgm:pt>
    <dgm:pt modelId="{6E685182-FB13-4762-8AB4-915FAF0712EA}" type="pres">
      <dgm:prSet presAssocID="{81AC4A81-7260-4130-941B-3B2C8573577A}" presName="parentText" presStyleLbl="node1" presStyleIdx="1" presStyleCnt="2">
        <dgm:presLayoutVars>
          <dgm:chMax val="0"/>
          <dgm:bulletEnabled val="1"/>
        </dgm:presLayoutVars>
      </dgm:prSet>
      <dgm:spPr/>
      <dgm:t>
        <a:bodyPr/>
        <a:lstStyle/>
        <a:p>
          <a:endParaRPr lang="en-US"/>
        </a:p>
      </dgm:t>
    </dgm:pt>
    <dgm:pt modelId="{5D9652D8-7209-40DA-B86A-CF28EB94A9AF}" type="pres">
      <dgm:prSet presAssocID="{81AC4A81-7260-4130-941B-3B2C8573577A}" presName="negativeSpace" presStyleCnt="0"/>
      <dgm:spPr/>
    </dgm:pt>
    <dgm:pt modelId="{E5FA88EF-574F-4749-B6E8-86F62597E3CC}" type="pres">
      <dgm:prSet presAssocID="{81AC4A81-7260-4130-941B-3B2C8573577A}" presName="childText" presStyleLbl="conFgAcc1" presStyleIdx="1" presStyleCnt="2">
        <dgm:presLayoutVars>
          <dgm:bulletEnabled val="1"/>
        </dgm:presLayoutVars>
      </dgm:prSet>
      <dgm:spPr/>
      <dgm:t>
        <a:bodyPr/>
        <a:lstStyle/>
        <a:p>
          <a:endParaRPr lang="en-US"/>
        </a:p>
      </dgm:t>
    </dgm:pt>
  </dgm:ptLst>
  <dgm:cxnLst>
    <dgm:cxn modelId="{F7FED286-C62F-4BEE-9FE0-8A4B6D3D5038}" srcId="{7AA5F6C3-F8BF-4CD7-81C5-91A8EA91AAA9}" destId="{81AC4A81-7260-4130-941B-3B2C8573577A}" srcOrd="1" destOrd="0" parTransId="{647EA8DA-853E-41E4-972E-DDA07AD25B80}" sibTransId="{8FF6BFD4-3756-4D37-85D9-DC4B3D3B8D37}"/>
    <dgm:cxn modelId="{E19B6D9A-7BD2-496E-9363-D2D4650ADB10}" type="presOf" srcId="{26DEE4A4-11F6-4C60-ABDD-63C9178E9290}" destId="{792C6E00-C627-4738-A31A-FE00514AA2B1}" srcOrd="0" destOrd="0" presId="urn:microsoft.com/office/officeart/2005/8/layout/list1"/>
    <dgm:cxn modelId="{AD115297-0705-4B41-84C2-181C56B3118A}" srcId="{26DEE4A4-11F6-4C60-ABDD-63C9178E9290}" destId="{E273CD65-43F5-4FAC-8410-9055AAF96A54}" srcOrd="0" destOrd="0" parTransId="{5DAC340A-4EC2-4AA7-BF9B-D52A40BC79E8}" sibTransId="{31DB4971-A606-4B0F-8AEF-C1E3DD749348}"/>
    <dgm:cxn modelId="{41838569-C91D-452B-9FA8-470FFECDE16C}" type="presOf" srcId="{81AC4A81-7260-4130-941B-3B2C8573577A}" destId="{6E685182-FB13-4762-8AB4-915FAF0712EA}" srcOrd="1" destOrd="0" presId="urn:microsoft.com/office/officeart/2005/8/layout/list1"/>
    <dgm:cxn modelId="{F6EC35A4-B3CD-40A5-B104-1D48AFE19146}" srcId="{81AC4A81-7260-4130-941B-3B2C8573577A}" destId="{104D1B3D-D68D-445C-A220-DBA7891767DD}" srcOrd="0" destOrd="0" parTransId="{4D6AE3FE-8F59-407D-84D9-59BC436C74F6}" sibTransId="{B1343405-7623-40A7-8515-99111B269C49}"/>
    <dgm:cxn modelId="{EA3FD6E1-EE40-4B63-9046-E8C22764AA57}" type="presOf" srcId="{26DEE4A4-11F6-4C60-ABDD-63C9178E9290}" destId="{CA90C48B-5CA9-4F96-BCAE-10146FFA9182}" srcOrd="1" destOrd="0" presId="urn:microsoft.com/office/officeart/2005/8/layout/list1"/>
    <dgm:cxn modelId="{A00B6A63-DEC8-4A9B-BC86-74AE6437588E}" type="presOf" srcId="{E273CD65-43F5-4FAC-8410-9055AAF96A54}" destId="{59C245C8-DC40-47D8-82A3-018DAB378439}" srcOrd="0" destOrd="0" presId="urn:microsoft.com/office/officeart/2005/8/layout/list1"/>
    <dgm:cxn modelId="{97CF5411-FC5E-4CB0-A6FF-5A65264027FA}" type="presOf" srcId="{104D1B3D-D68D-445C-A220-DBA7891767DD}" destId="{E5FA88EF-574F-4749-B6E8-86F62597E3CC}" srcOrd="0" destOrd="0" presId="urn:microsoft.com/office/officeart/2005/8/layout/list1"/>
    <dgm:cxn modelId="{4DF80A12-4150-4585-B4B0-DC9861F20FEC}" srcId="{7AA5F6C3-F8BF-4CD7-81C5-91A8EA91AAA9}" destId="{26DEE4A4-11F6-4C60-ABDD-63C9178E9290}" srcOrd="0" destOrd="0" parTransId="{2833BC1B-82AC-49FF-A0EE-2DC2D9F6110F}" sibTransId="{6E9838FA-D425-491B-BFB9-D8414CBBECC1}"/>
    <dgm:cxn modelId="{4D776EE2-A6A1-4553-943B-FFDEF5524BE5}" type="presOf" srcId="{7AA5F6C3-F8BF-4CD7-81C5-91A8EA91AAA9}" destId="{11AD48D8-E37D-4D5E-8482-9CBB82E037C1}" srcOrd="0" destOrd="0" presId="urn:microsoft.com/office/officeart/2005/8/layout/list1"/>
    <dgm:cxn modelId="{02B892FF-5A91-4A00-B11C-2C9C02AC082B}" type="presOf" srcId="{81AC4A81-7260-4130-941B-3B2C8573577A}" destId="{8058E44F-6E4B-4487-AF6E-761DD0281D04}" srcOrd="0" destOrd="0" presId="urn:microsoft.com/office/officeart/2005/8/layout/list1"/>
    <dgm:cxn modelId="{48345028-B5DB-4615-98EE-28F9CDDD0F46}" type="presParOf" srcId="{11AD48D8-E37D-4D5E-8482-9CBB82E037C1}" destId="{66A54D14-D81F-4243-BF09-04E007D80557}" srcOrd="0" destOrd="0" presId="urn:microsoft.com/office/officeart/2005/8/layout/list1"/>
    <dgm:cxn modelId="{A04691E5-D8A2-4D42-9BA1-B9FDFE7E8504}" type="presParOf" srcId="{66A54D14-D81F-4243-BF09-04E007D80557}" destId="{792C6E00-C627-4738-A31A-FE00514AA2B1}" srcOrd="0" destOrd="0" presId="urn:microsoft.com/office/officeart/2005/8/layout/list1"/>
    <dgm:cxn modelId="{13100CC6-9945-42EB-8880-6FBFFEB113A8}" type="presParOf" srcId="{66A54D14-D81F-4243-BF09-04E007D80557}" destId="{CA90C48B-5CA9-4F96-BCAE-10146FFA9182}" srcOrd="1" destOrd="0" presId="urn:microsoft.com/office/officeart/2005/8/layout/list1"/>
    <dgm:cxn modelId="{7BEDAE41-AFFE-4C93-96C0-D9BEDD1041C8}" type="presParOf" srcId="{11AD48D8-E37D-4D5E-8482-9CBB82E037C1}" destId="{B13D4720-4844-483C-8E7D-D9ACA035C09F}" srcOrd="1" destOrd="0" presId="urn:microsoft.com/office/officeart/2005/8/layout/list1"/>
    <dgm:cxn modelId="{0BD1DB38-9393-4C9B-A6FD-088E3A56740C}" type="presParOf" srcId="{11AD48D8-E37D-4D5E-8482-9CBB82E037C1}" destId="{59C245C8-DC40-47D8-82A3-018DAB378439}" srcOrd="2" destOrd="0" presId="urn:microsoft.com/office/officeart/2005/8/layout/list1"/>
    <dgm:cxn modelId="{528BF8F4-375C-4F53-9972-8B114773D2C6}" type="presParOf" srcId="{11AD48D8-E37D-4D5E-8482-9CBB82E037C1}" destId="{55EA9191-F1F0-4BB4-8717-ECD9FB0E8C8D}" srcOrd="3" destOrd="0" presId="urn:microsoft.com/office/officeart/2005/8/layout/list1"/>
    <dgm:cxn modelId="{CF59FC63-9111-4482-8F2A-58FCEEA0921A}" type="presParOf" srcId="{11AD48D8-E37D-4D5E-8482-9CBB82E037C1}" destId="{249066EE-4C2A-4628-8F94-AC04210A6739}" srcOrd="4" destOrd="0" presId="urn:microsoft.com/office/officeart/2005/8/layout/list1"/>
    <dgm:cxn modelId="{F24BBDBE-BB27-4381-A6AB-E0898D333CB2}" type="presParOf" srcId="{249066EE-4C2A-4628-8F94-AC04210A6739}" destId="{8058E44F-6E4B-4487-AF6E-761DD0281D04}" srcOrd="0" destOrd="0" presId="urn:microsoft.com/office/officeart/2005/8/layout/list1"/>
    <dgm:cxn modelId="{6FB20D66-F4C4-4AAC-96D2-8FC0160B1BE0}" type="presParOf" srcId="{249066EE-4C2A-4628-8F94-AC04210A6739}" destId="{6E685182-FB13-4762-8AB4-915FAF0712EA}" srcOrd="1" destOrd="0" presId="urn:microsoft.com/office/officeart/2005/8/layout/list1"/>
    <dgm:cxn modelId="{4F7F984A-3316-47E4-B325-EBA29A2B6FAE}" type="presParOf" srcId="{11AD48D8-E37D-4D5E-8482-9CBB82E037C1}" destId="{5D9652D8-7209-40DA-B86A-CF28EB94A9AF}" srcOrd="5" destOrd="0" presId="urn:microsoft.com/office/officeart/2005/8/layout/list1"/>
    <dgm:cxn modelId="{D15AF5B2-B5C7-46C2-BC0C-5F033BF08634}" type="presParOf" srcId="{11AD48D8-E37D-4D5E-8482-9CBB82E037C1}" destId="{E5FA88EF-574F-4749-B6E8-86F62597E3CC}"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ACA42A-879F-4C98-BC80-1E2E2EE7062A}" type="doc">
      <dgm:prSet loTypeId="urn:microsoft.com/office/officeart/2008/layout/HorizontalMultiLevelHierarchy" loCatId="hierarchy" qsTypeId="urn:microsoft.com/office/officeart/2005/8/quickstyle/simple3" qsCatId="simple" csTypeId="urn:microsoft.com/office/officeart/2005/8/colors/accent6_5" csCatId="accent6" phldr="1"/>
      <dgm:spPr/>
      <dgm:t>
        <a:bodyPr/>
        <a:lstStyle/>
        <a:p>
          <a:endParaRPr lang="en-US"/>
        </a:p>
      </dgm:t>
    </dgm:pt>
    <dgm:pt modelId="{A932E52E-8717-490B-8848-441E41784B1E}">
      <dgm:prSet phldrT="[Text]"/>
      <dgm:spPr/>
      <dgm:t>
        <a:bodyPr/>
        <a:lstStyle/>
        <a:p>
          <a:r>
            <a:rPr lang="en-US" b="1" dirty="0" smtClean="0"/>
            <a:t>Argumentative Essay </a:t>
          </a:r>
          <a:endParaRPr lang="en-US" b="1" dirty="0"/>
        </a:p>
      </dgm:t>
    </dgm:pt>
    <dgm:pt modelId="{E03E3EDC-59D7-482A-BE8D-08B330A664FC}" type="parTrans" cxnId="{FA6425A0-7745-4659-BFBB-A0DB5D377517}">
      <dgm:prSet/>
      <dgm:spPr/>
      <dgm:t>
        <a:bodyPr/>
        <a:lstStyle/>
        <a:p>
          <a:endParaRPr lang="en-US"/>
        </a:p>
      </dgm:t>
    </dgm:pt>
    <dgm:pt modelId="{00ED0EC7-A187-4033-ADD0-C5D4BF455989}" type="sibTrans" cxnId="{FA6425A0-7745-4659-BFBB-A0DB5D377517}">
      <dgm:prSet/>
      <dgm:spPr/>
      <dgm:t>
        <a:bodyPr/>
        <a:lstStyle/>
        <a:p>
          <a:endParaRPr lang="en-US"/>
        </a:p>
      </dgm:t>
    </dgm:pt>
    <dgm:pt modelId="{249D4131-A40E-47B0-AFA8-FBE96C25C870}">
      <dgm:prSet phldrT="[Text]"/>
      <dgm:spPr/>
      <dgm:t>
        <a:bodyPr/>
        <a:lstStyle/>
        <a:p>
          <a:r>
            <a:rPr lang="en-US" dirty="0" smtClean="0"/>
            <a:t>Presents robust, non-selective data</a:t>
          </a:r>
          <a:endParaRPr lang="en-US" dirty="0"/>
        </a:p>
      </dgm:t>
    </dgm:pt>
    <dgm:pt modelId="{A4958368-9221-4034-A8DB-0AE41BC36413}" type="parTrans" cxnId="{327FEFF8-68B6-47CA-ACC6-B4EB3D7F30BE}">
      <dgm:prSet/>
      <dgm:spPr/>
      <dgm:t>
        <a:bodyPr/>
        <a:lstStyle/>
        <a:p>
          <a:endParaRPr lang="en-US"/>
        </a:p>
      </dgm:t>
    </dgm:pt>
    <dgm:pt modelId="{7AFDA91C-4A4B-4C7B-84BA-5583999DCF17}" type="sibTrans" cxnId="{327FEFF8-68B6-47CA-ACC6-B4EB3D7F30BE}">
      <dgm:prSet/>
      <dgm:spPr/>
      <dgm:t>
        <a:bodyPr/>
        <a:lstStyle/>
        <a:p>
          <a:endParaRPr lang="en-US"/>
        </a:p>
      </dgm:t>
    </dgm:pt>
    <dgm:pt modelId="{671B5689-58DF-48E7-9C12-CB568A826F5D}">
      <dgm:prSet phldrT="[Text]"/>
      <dgm:spPr/>
      <dgm:t>
        <a:bodyPr/>
        <a:lstStyle/>
        <a:p>
          <a:r>
            <a:rPr lang="en-US" dirty="0" smtClean="0"/>
            <a:t>Aims for intellectual engagement</a:t>
          </a:r>
          <a:endParaRPr lang="en-US" dirty="0"/>
        </a:p>
      </dgm:t>
    </dgm:pt>
    <dgm:pt modelId="{8A0869D9-36A1-4452-9349-4E9F9AC356A2}" type="parTrans" cxnId="{3D65515A-49B3-4217-BC24-AE303239EFBF}">
      <dgm:prSet/>
      <dgm:spPr/>
      <dgm:t>
        <a:bodyPr/>
        <a:lstStyle/>
        <a:p>
          <a:endParaRPr lang="en-US"/>
        </a:p>
      </dgm:t>
    </dgm:pt>
    <dgm:pt modelId="{1BFE085E-6301-46FB-84AE-F30A77A30279}" type="sibTrans" cxnId="{3D65515A-49B3-4217-BC24-AE303239EFBF}">
      <dgm:prSet/>
      <dgm:spPr/>
      <dgm:t>
        <a:bodyPr/>
        <a:lstStyle/>
        <a:p>
          <a:endParaRPr lang="en-US"/>
        </a:p>
      </dgm:t>
    </dgm:pt>
    <dgm:pt modelId="{3ADFBE2A-A1EA-4EAC-9D04-61A7B756B52B}">
      <dgm:prSet phldrT="[Text]"/>
      <dgm:spPr/>
      <dgm:t>
        <a:bodyPr/>
        <a:lstStyle/>
        <a:p>
          <a:r>
            <a:rPr lang="en-US" b="0" dirty="0" smtClean="0"/>
            <a:t>objective evidence [logos]</a:t>
          </a:r>
          <a:endParaRPr lang="en-US" b="0" dirty="0"/>
        </a:p>
      </dgm:t>
    </dgm:pt>
    <dgm:pt modelId="{F78D6582-3DE5-45A2-9C8C-5C906AC46F2A}" type="parTrans" cxnId="{2D153E23-BC84-4607-8334-EEA5F5572CAA}">
      <dgm:prSet/>
      <dgm:spPr/>
      <dgm:t>
        <a:bodyPr/>
        <a:lstStyle/>
        <a:p>
          <a:endParaRPr lang="en-US"/>
        </a:p>
      </dgm:t>
    </dgm:pt>
    <dgm:pt modelId="{9D99844B-FD2F-4FB7-B386-F2883FFAB1E7}" type="sibTrans" cxnId="{2D153E23-BC84-4607-8334-EEA5F5572CAA}">
      <dgm:prSet/>
      <dgm:spPr/>
      <dgm:t>
        <a:bodyPr/>
        <a:lstStyle/>
        <a:p>
          <a:endParaRPr lang="en-US"/>
        </a:p>
      </dgm:t>
    </dgm:pt>
    <dgm:pt modelId="{8D4E6BA6-A32B-49B9-8EE8-958FDF22F4FA}">
      <dgm:prSet phldrT="[Text]"/>
      <dgm:spPr/>
      <dgm:t>
        <a:bodyPr/>
        <a:lstStyle/>
        <a:p>
          <a:r>
            <a:rPr lang="en-US" b="0" dirty="0" smtClean="0"/>
            <a:t>Assumes that the audience is informed and skeptical</a:t>
          </a:r>
          <a:endParaRPr lang="en-US" b="0" dirty="0"/>
        </a:p>
      </dgm:t>
    </dgm:pt>
    <dgm:pt modelId="{696ACFD1-5F30-48F8-AD5D-019ADC366003}" type="parTrans" cxnId="{3D58A65A-753B-40B3-A236-4007EE35EA90}">
      <dgm:prSet/>
      <dgm:spPr/>
      <dgm:t>
        <a:bodyPr/>
        <a:lstStyle/>
        <a:p>
          <a:endParaRPr lang="en-US"/>
        </a:p>
      </dgm:t>
    </dgm:pt>
    <dgm:pt modelId="{8BE9BD0D-5249-4D3B-9C14-3A3578790DD6}" type="sibTrans" cxnId="{3D58A65A-753B-40B3-A236-4007EE35EA90}">
      <dgm:prSet/>
      <dgm:spPr/>
      <dgm:t>
        <a:bodyPr/>
        <a:lstStyle/>
        <a:p>
          <a:endParaRPr lang="en-US"/>
        </a:p>
      </dgm:t>
    </dgm:pt>
    <dgm:pt modelId="{AA10CA9D-2EBA-460A-9224-016DFF845FAA}">
      <dgm:prSet phldrT="[Text]"/>
      <dgm:spPr/>
      <dgm:t>
        <a:bodyPr/>
        <a:lstStyle/>
        <a:p>
          <a:r>
            <a:rPr lang="en-US" dirty="0" smtClean="0"/>
            <a:t>Links claim and evidence with counterargument </a:t>
          </a:r>
          <a:endParaRPr lang="en-US" dirty="0"/>
        </a:p>
      </dgm:t>
    </dgm:pt>
    <dgm:pt modelId="{AFD5873B-0416-45AB-A976-0936D23BCF69}" type="parTrans" cxnId="{02AA3A08-BC56-4B16-88EB-94909C9F7386}">
      <dgm:prSet/>
      <dgm:spPr/>
      <dgm:t>
        <a:bodyPr/>
        <a:lstStyle/>
        <a:p>
          <a:endParaRPr lang="en-US"/>
        </a:p>
      </dgm:t>
    </dgm:pt>
    <dgm:pt modelId="{DDD83468-195E-46AC-A423-A76D4314913C}" type="sibTrans" cxnId="{02AA3A08-BC56-4B16-88EB-94909C9F7386}">
      <dgm:prSet/>
      <dgm:spPr/>
      <dgm:t>
        <a:bodyPr/>
        <a:lstStyle/>
        <a:p>
          <a:endParaRPr lang="en-US"/>
        </a:p>
      </dgm:t>
    </dgm:pt>
    <dgm:pt modelId="{D7A78FB6-92C6-4E1D-BA38-C8A8125F0E53}" type="pres">
      <dgm:prSet presAssocID="{40ACA42A-879F-4C98-BC80-1E2E2EE7062A}" presName="Name0" presStyleCnt="0">
        <dgm:presLayoutVars>
          <dgm:chPref val="1"/>
          <dgm:dir/>
          <dgm:animOne val="branch"/>
          <dgm:animLvl val="lvl"/>
          <dgm:resizeHandles val="exact"/>
        </dgm:presLayoutVars>
      </dgm:prSet>
      <dgm:spPr/>
      <dgm:t>
        <a:bodyPr/>
        <a:lstStyle/>
        <a:p>
          <a:endParaRPr lang="en-US"/>
        </a:p>
      </dgm:t>
    </dgm:pt>
    <dgm:pt modelId="{6DCC01B6-0F35-4D88-966C-A6CA9DFD7ABC}" type="pres">
      <dgm:prSet presAssocID="{A932E52E-8717-490B-8848-441E41784B1E}" presName="root1" presStyleCnt="0"/>
      <dgm:spPr/>
    </dgm:pt>
    <dgm:pt modelId="{B66381C4-981A-452D-A0E3-E91BCE4EE034}" type="pres">
      <dgm:prSet presAssocID="{A932E52E-8717-490B-8848-441E41784B1E}" presName="LevelOneTextNode" presStyleLbl="node0" presStyleIdx="0" presStyleCnt="1">
        <dgm:presLayoutVars>
          <dgm:chPref val="3"/>
        </dgm:presLayoutVars>
      </dgm:prSet>
      <dgm:spPr/>
      <dgm:t>
        <a:bodyPr/>
        <a:lstStyle/>
        <a:p>
          <a:endParaRPr lang="en-US"/>
        </a:p>
      </dgm:t>
    </dgm:pt>
    <dgm:pt modelId="{A8CF9C30-B786-4729-B85E-86FADE9D0D93}" type="pres">
      <dgm:prSet presAssocID="{A932E52E-8717-490B-8848-441E41784B1E}" presName="level2hierChild" presStyleCnt="0"/>
      <dgm:spPr/>
    </dgm:pt>
    <dgm:pt modelId="{BACE9BF0-D909-4391-BFB3-6A6B7E6BC50D}" type="pres">
      <dgm:prSet presAssocID="{A4958368-9221-4034-A8DB-0AE41BC36413}" presName="conn2-1" presStyleLbl="parChTrans1D2" presStyleIdx="0" presStyleCnt="5"/>
      <dgm:spPr/>
      <dgm:t>
        <a:bodyPr/>
        <a:lstStyle/>
        <a:p>
          <a:endParaRPr lang="en-US"/>
        </a:p>
      </dgm:t>
    </dgm:pt>
    <dgm:pt modelId="{A0286D7B-C192-4253-B54C-2D8308C6CB3E}" type="pres">
      <dgm:prSet presAssocID="{A4958368-9221-4034-A8DB-0AE41BC36413}" presName="connTx" presStyleLbl="parChTrans1D2" presStyleIdx="0" presStyleCnt="5"/>
      <dgm:spPr/>
      <dgm:t>
        <a:bodyPr/>
        <a:lstStyle/>
        <a:p>
          <a:endParaRPr lang="en-US"/>
        </a:p>
      </dgm:t>
    </dgm:pt>
    <dgm:pt modelId="{4CB38D8D-B815-4B73-819E-206B2B8EF843}" type="pres">
      <dgm:prSet presAssocID="{249D4131-A40E-47B0-AFA8-FBE96C25C870}" presName="root2" presStyleCnt="0"/>
      <dgm:spPr/>
    </dgm:pt>
    <dgm:pt modelId="{D8EFFF3A-210B-4BA7-AD37-31A05F7B48C8}" type="pres">
      <dgm:prSet presAssocID="{249D4131-A40E-47B0-AFA8-FBE96C25C870}" presName="LevelTwoTextNode" presStyleLbl="node2" presStyleIdx="0" presStyleCnt="5" custScaleX="147904">
        <dgm:presLayoutVars>
          <dgm:chPref val="3"/>
        </dgm:presLayoutVars>
      </dgm:prSet>
      <dgm:spPr/>
      <dgm:t>
        <a:bodyPr/>
        <a:lstStyle/>
        <a:p>
          <a:endParaRPr lang="en-US"/>
        </a:p>
      </dgm:t>
    </dgm:pt>
    <dgm:pt modelId="{8F07547D-2471-4905-818D-DA5F55FD4504}" type="pres">
      <dgm:prSet presAssocID="{249D4131-A40E-47B0-AFA8-FBE96C25C870}" presName="level3hierChild" presStyleCnt="0"/>
      <dgm:spPr/>
    </dgm:pt>
    <dgm:pt modelId="{DD7E979D-18A6-48E0-A398-9BC058C9DFE0}" type="pres">
      <dgm:prSet presAssocID="{AFD5873B-0416-45AB-A976-0936D23BCF69}" presName="conn2-1" presStyleLbl="parChTrans1D2" presStyleIdx="1" presStyleCnt="5"/>
      <dgm:spPr/>
      <dgm:t>
        <a:bodyPr/>
        <a:lstStyle/>
        <a:p>
          <a:endParaRPr lang="en-US"/>
        </a:p>
      </dgm:t>
    </dgm:pt>
    <dgm:pt modelId="{066C4B61-0219-4607-9453-7BB64CA200ED}" type="pres">
      <dgm:prSet presAssocID="{AFD5873B-0416-45AB-A976-0936D23BCF69}" presName="connTx" presStyleLbl="parChTrans1D2" presStyleIdx="1" presStyleCnt="5"/>
      <dgm:spPr/>
      <dgm:t>
        <a:bodyPr/>
        <a:lstStyle/>
        <a:p>
          <a:endParaRPr lang="en-US"/>
        </a:p>
      </dgm:t>
    </dgm:pt>
    <dgm:pt modelId="{36186390-15D6-461A-8FF7-6223678DE683}" type="pres">
      <dgm:prSet presAssocID="{AA10CA9D-2EBA-460A-9224-016DFF845FAA}" presName="root2" presStyleCnt="0"/>
      <dgm:spPr/>
    </dgm:pt>
    <dgm:pt modelId="{DAD6A42E-C373-4250-91B5-4BD58EB38A85}" type="pres">
      <dgm:prSet presAssocID="{AA10CA9D-2EBA-460A-9224-016DFF845FAA}" presName="LevelTwoTextNode" presStyleLbl="node2" presStyleIdx="1" presStyleCnt="5" custScaleX="149392">
        <dgm:presLayoutVars>
          <dgm:chPref val="3"/>
        </dgm:presLayoutVars>
      </dgm:prSet>
      <dgm:spPr/>
      <dgm:t>
        <a:bodyPr/>
        <a:lstStyle/>
        <a:p>
          <a:endParaRPr lang="en-US"/>
        </a:p>
      </dgm:t>
    </dgm:pt>
    <dgm:pt modelId="{D7E4F05E-4F43-4FA3-95FE-238082C83885}" type="pres">
      <dgm:prSet presAssocID="{AA10CA9D-2EBA-460A-9224-016DFF845FAA}" presName="level3hierChild" presStyleCnt="0"/>
      <dgm:spPr/>
    </dgm:pt>
    <dgm:pt modelId="{AB2D6F02-E189-441D-AE56-82B585F2CABD}" type="pres">
      <dgm:prSet presAssocID="{F78D6582-3DE5-45A2-9C8C-5C906AC46F2A}" presName="conn2-1" presStyleLbl="parChTrans1D2" presStyleIdx="2" presStyleCnt="5"/>
      <dgm:spPr/>
      <dgm:t>
        <a:bodyPr/>
        <a:lstStyle/>
        <a:p>
          <a:endParaRPr lang="en-US"/>
        </a:p>
      </dgm:t>
    </dgm:pt>
    <dgm:pt modelId="{72470715-4442-4D2E-ABE3-3F84F06E4A7F}" type="pres">
      <dgm:prSet presAssocID="{F78D6582-3DE5-45A2-9C8C-5C906AC46F2A}" presName="connTx" presStyleLbl="parChTrans1D2" presStyleIdx="2" presStyleCnt="5"/>
      <dgm:spPr/>
      <dgm:t>
        <a:bodyPr/>
        <a:lstStyle/>
        <a:p>
          <a:endParaRPr lang="en-US"/>
        </a:p>
      </dgm:t>
    </dgm:pt>
    <dgm:pt modelId="{AB8A5C69-C872-41A0-BB06-EE231388F22A}" type="pres">
      <dgm:prSet presAssocID="{3ADFBE2A-A1EA-4EAC-9D04-61A7B756B52B}" presName="root2" presStyleCnt="0"/>
      <dgm:spPr/>
    </dgm:pt>
    <dgm:pt modelId="{14F7BD32-F58A-4B5B-B2EB-29CCE2372A33}" type="pres">
      <dgm:prSet presAssocID="{3ADFBE2A-A1EA-4EAC-9D04-61A7B756B52B}" presName="LevelTwoTextNode" presStyleLbl="node2" presStyleIdx="2" presStyleCnt="5" custScaleX="150879">
        <dgm:presLayoutVars>
          <dgm:chPref val="3"/>
        </dgm:presLayoutVars>
      </dgm:prSet>
      <dgm:spPr/>
      <dgm:t>
        <a:bodyPr/>
        <a:lstStyle/>
        <a:p>
          <a:endParaRPr lang="en-US"/>
        </a:p>
      </dgm:t>
    </dgm:pt>
    <dgm:pt modelId="{692C34D3-4FB3-4CA3-8640-6DF8DA3D7E2E}" type="pres">
      <dgm:prSet presAssocID="{3ADFBE2A-A1EA-4EAC-9D04-61A7B756B52B}" presName="level3hierChild" presStyleCnt="0"/>
      <dgm:spPr/>
    </dgm:pt>
    <dgm:pt modelId="{01962971-783C-4285-8359-B759FC71CC3E}" type="pres">
      <dgm:prSet presAssocID="{696ACFD1-5F30-48F8-AD5D-019ADC366003}" presName="conn2-1" presStyleLbl="parChTrans1D2" presStyleIdx="3" presStyleCnt="5"/>
      <dgm:spPr/>
      <dgm:t>
        <a:bodyPr/>
        <a:lstStyle/>
        <a:p>
          <a:endParaRPr lang="en-US"/>
        </a:p>
      </dgm:t>
    </dgm:pt>
    <dgm:pt modelId="{A71734E3-8C09-4230-A022-44CD4BCD8743}" type="pres">
      <dgm:prSet presAssocID="{696ACFD1-5F30-48F8-AD5D-019ADC366003}" presName="connTx" presStyleLbl="parChTrans1D2" presStyleIdx="3" presStyleCnt="5"/>
      <dgm:spPr/>
      <dgm:t>
        <a:bodyPr/>
        <a:lstStyle/>
        <a:p>
          <a:endParaRPr lang="en-US"/>
        </a:p>
      </dgm:t>
    </dgm:pt>
    <dgm:pt modelId="{CE3D5BE3-C901-4D57-920B-6203EF3F9725}" type="pres">
      <dgm:prSet presAssocID="{8D4E6BA6-A32B-49B9-8EE8-958FDF22F4FA}" presName="root2" presStyleCnt="0"/>
      <dgm:spPr/>
    </dgm:pt>
    <dgm:pt modelId="{2A627DF0-A4D4-452E-8E38-C2E81D3A6975}" type="pres">
      <dgm:prSet presAssocID="{8D4E6BA6-A32B-49B9-8EE8-958FDF22F4FA}" presName="LevelTwoTextNode" presStyleLbl="node2" presStyleIdx="3" presStyleCnt="5" custScaleX="152745">
        <dgm:presLayoutVars>
          <dgm:chPref val="3"/>
        </dgm:presLayoutVars>
      </dgm:prSet>
      <dgm:spPr/>
      <dgm:t>
        <a:bodyPr/>
        <a:lstStyle/>
        <a:p>
          <a:endParaRPr lang="en-US"/>
        </a:p>
      </dgm:t>
    </dgm:pt>
    <dgm:pt modelId="{59788452-8535-44A7-9DF3-B6ACC0C4C35F}" type="pres">
      <dgm:prSet presAssocID="{8D4E6BA6-A32B-49B9-8EE8-958FDF22F4FA}" presName="level3hierChild" presStyleCnt="0"/>
      <dgm:spPr/>
    </dgm:pt>
    <dgm:pt modelId="{ED650086-9356-44EE-8BDD-90BCA3DC7EFC}" type="pres">
      <dgm:prSet presAssocID="{8A0869D9-36A1-4452-9349-4E9F9AC356A2}" presName="conn2-1" presStyleLbl="parChTrans1D2" presStyleIdx="4" presStyleCnt="5"/>
      <dgm:spPr/>
      <dgm:t>
        <a:bodyPr/>
        <a:lstStyle/>
        <a:p>
          <a:endParaRPr lang="en-US"/>
        </a:p>
      </dgm:t>
    </dgm:pt>
    <dgm:pt modelId="{63783119-431A-4667-8924-AAF24EEA406C}" type="pres">
      <dgm:prSet presAssocID="{8A0869D9-36A1-4452-9349-4E9F9AC356A2}" presName="connTx" presStyleLbl="parChTrans1D2" presStyleIdx="4" presStyleCnt="5"/>
      <dgm:spPr/>
      <dgm:t>
        <a:bodyPr/>
        <a:lstStyle/>
        <a:p>
          <a:endParaRPr lang="en-US"/>
        </a:p>
      </dgm:t>
    </dgm:pt>
    <dgm:pt modelId="{F4DC3715-4979-48AA-8EF5-0F6037A9FC54}" type="pres">
      <dgm:prSet presAssocID="{671B5689-58DF-48E7-9C12-CB568A826F5D}" presName="root2" presStyleCnt="0"/>
      <dgm:spPr/>
    </dgm:pt>
    <dgm:pt modelId="{6AD7F54F-612A-46D6-BC55-5CA97BD85EFB}" type="pres">
      <dgm:prSet presAssocID="{671B5689-58DF-48E7-9C12-CB568A826F5D}" presName="LevelTwoTextNode" presStyleLbl="node2" presStyleIdx="4" presStyleCnt="5" custScaleX="151310">
        <dgm:presLayoutVars>
          <dgm:chPref val="3"/>
        </dgm:presLayoutVars>
      </dgm:prSet>
      <dgm:spPr/>
      <dgm:t>
        <a:bodyPr/>
        <a:lstStyle/>
        <a:p>
          <a:endParaRPr lang="en-US"/>
        </a:p>
      </dgm:t>
    </dgm:pt>
    <dgm:pt modelId="{79952AA4-FA62-44CA-8781-39C45B7E1EDC}" type="pres">
      <dgm:prSet presAssocID="{671B5689-58DF-48E7-9C12-CB568A826F5D}" presName="level3hierChild" presStyleCnt="0"/>
      <dgm:spPr/>
    </dgm:pt>
  </dgm:ptLst>
  <dgm:cxnLst>
    <dgm:cxn modelId="{B1A07961-837D-4CB9-9505-5D3BFCD0EC34}" type="presOf" srcId="{8A0869D9-36A1-4452-9349-4E9F9AC356A2}" destId="{ED650086-9356-44EE-8BDD-90BCA3DC7EFC}" srcOrd="0" destOrd="0" presId="urn:microsoft.com/office/officeart/2008/layout/HorizontalMultiLevelHierarchy"/>
    <dgm:cxn modelId="{2949DC9E-D8DE-412D-96E3-D047C6CDF06C}" type="presOf" srcId="{F78D6582-3DE5-45A2-9C8C-5C906AC46F2A}" destId="{72470715-4442-4D2E-ABE3-3F84F06E4A7F}" srcOrd="1" destOrd="0" presId="urn:microsoft.com/office/officeart/2008/layout/HorizontalMultiLevelHierarchy"/>
    <dgm:cxn modelId="{02AA3A08-BC56-4B16-88EB-94909C9F7386}" srcId="{A932E52E-8717-490B-8848-441E41784B1E}" destId="{AA10CA9D-2EBA-460A-9224-016DFF845FAA}" srcOrd="1" destOrd="0" parTransId="{AFD5873B-0416-45AB-A976-0936D23BCF69}" sibTransId="{DDD83468-195E-46AC-A423-A76D4314913C}"/>
    <dgm:cxn modelId="{6BB51AEB-A703-463C-A450-0E32A39757A9}" type="presOf" srcId="{AFD5873B-0416-45AB-A976-0936D23BCF69}" destId="{DD7E979D-18A6-48E0-A398-9BC058C9DFE0}" srcOrd="0" destOrd="0" presId="urn:microsoft.com/office/officeart/2008/layout/HorizontalMultiLevelHierarchy"/>
    <dgm:cxn modelId="{FA6425A0-7745-4659-BFBB-A0DB5D377517}" srcId="{40ACA42A-879F-4C98-BC80-1E2E2EE7062A}" destId="{A932E52E-8717-490B-8848-441E41784B1E}" srcOrd="0" destOrd="0" parTransId="{E03E3EDC-59D7-482A-BE8D-08B330A664FC}" sibTransId="{00ED0EC7-A187-4033-ADD0-C5D4BF455989}"/>
    <dgm:cxn modelId="{EF3A5DDD-2501-4F90-8205-6A94CB5997F4}" type="presOf" srcId="{8A0869D9-36A1-4452-9349-4E9F9AC356A2}" destId="{63783119-431A-4667-8924-AAF24EEA406C}" srcOrd="1" destOrd="0" presId="urn:microsoft.com/office/officeart/2008/layout/HorizontalMultiLevelHierarchy"/>
    <dgm:cxn modelId="{9C2CB78F-38B8-4BAE-8F51-88D65EF64CD4}" type="presOf" srcId="{8D4E6BA6-A32B-49B9-8EE8-958FDF22F4FA}" destId="{2A627DF0-A4D4-452E-8E38-C2E81D3A6975}" srcOrd="0" destOrd="0" presId="urn:microsoft.com/office/officeart/2008/layout/HorizontalMultiLevelHierarchy"/>
    <dgm:cxn modelId="{E056A99C-B805-490F-8251-8BF868B6E59F}" type="presOf" srcId="{3ADFBE2A-A1EA-4EAC-9D04-61A7B756B52B}" destId="{14F7BD32-F58A-4B5B-B2EB-29CCE2372A33}" srcOrd="0" destOrd="0" presId="urn:microsoft.com/office/officeart/2008/layout/HorizontalMultiLevelHierarchy"/>
    <dgm:cxn modelId="{3D58A65A-753B-40B3-A236-4007EE35EA90}" srcId="{A932E52E-8717-490B-8848-441E41784B1E}" destId="{8D4E6BA6-A32B-49B9-8EE8-958FDF22F4FA}" srcOrd="3" destOrd="0" parTransId="{696ACFD1-5F30-48F8-AD5D-019ADC366003}" sibTransId="{8BE9BD0D-5249-4D3B-9C14-3A3578790DD6}"/>
    <dgm:cxn modelId="{264BD3EE-1A0D-420E-BFC4-855CD790187F}" type="presOf" srcId="{696ACFD1-5F30-48F8-AD5D-019ADC366003}" destId="{01962971-783C-4285-8359-B759FC71CC3E}" srcOrd="0" destOrd="0" presId="urn:microsoft.com/office/officeart/2008/layout/HorizontalMultiLevelHierarchy"/>
    <dgm:cxn modelId="{AF3F192D-B71C-44DA-AD9D-752331BDD71A}" type="presOf" srcId="{A932E52E-8717-490B-8848-441E41784B1E}" destId="{B66381C4-981A-452D-A0E3-E91BCE4EE034}" srcOrd="0" destOrd="0" presId="urn:microsoft.com/office/officeart/2008/layout/HorizontalMultiLevelHierarchy"/>
    <dgm:cxn modelId="{6C884603-CF8E-425E-A40A-5055C5C16CCD}" type="presOf" srcId="{249D4131-A40E-47B0-AFA8-FBE96C25C870}" destId="{D8EFFF3A-210B-4BA7-AD37-31A05F7B48C8}" srcOrd="0" destOrd="0" presId="urn:microsoft.com/office/officeart/2008/layout/HorizontalMultiLevelHierarchy"/>
    <dgm:cxn modelId="{3D65515A-49B3-4217-BC24-AE303239EFBF}" srcId="{A932E52E-8717-490B-8848-441E41784B1E}" destId="{671B5689-58DF-48E7-9C12-CB568A826F5D}" srcOrd="4" destOrd="0" parTransId="{8A0869D9-36A1-4452-9349-4E9F9AC356A2}" sibTransId="{1BFE085E-6301-46FB-84AE-F30A77A30279}"/>
    <dgm:cxn modelId="{327FEFF8-68B6-47CA-ACC6-B4EB3D7F30BE}" srcId="{A932E52E-8717-490B-8848-441E41784B1E}" destId="{249D4131-A40E-47B0-AFA8-FBE96C25C870}" srcOrd="0" destOrd="0" parTransId="{A4958368-9221-4034-A8DB-0AE41BC36413}" sibTransId="{7AFDA91C-4A4B-4C7B-84BA-5583999DCF17}"/>
    <dgm:cxn modelId="{1A0640AA-3036-44D0-BE52-D0057BF906C2}" type="presOf" srcId="{A4958368-9221-4034-A8DB-0AE41BC36413}" destId="{BACE9BF0-D909-4391-BFB3-6A6B7E6BC50D}" srcOrd="0" destOrd="0" presId="urn:microsoft.com/office/officeart/2008/layout/HorizontalMultiLevelHierarchy"/>
    <dgm:cxn modelId="{2D153E23-BC84-4607-8334-EEA5F5572CAA}" srcId="{A932E52E-8717-490B-8848-441E41784B1E}" destId="{3ADFBE2A-A1EA-4EAC-9D04-61A7B756B52B}" srcOrd="2" destOrd="0" parTransId="{F78D6582-3DE5-45A2-9C8C-5C906AC46F2A}" sibTransId="{9D99844B-FD2F-4FB7-B386-F2883FFAB1E7}"/>
    <dgm:cxn modelId="{63553DED-8195-4214-B052-AC8A088482ED}" type="presOf" srcId="{A4958368-9221-4034-A8DB-0AE41BC36413}" destId="{A0286D7B-C192-4253-B54C-2D8308C6CB3E}" srcOrd="1" destOrd="0" presId="urn:microsoft.com/office/officeart/2008/layout/HorizontalMultiLevelHierarchy"/>
    <dgm:cxn modelId="{E9EFE8C8-4059-4EE6-BAC8-FC279727B053}" type="presOf" srcId="{AA10CA9D-2EBA-460A-9224-016DFF845FAA}" destId="{DAD6A42E-C373-4250-91B5-4BD58EB38A85}" srcOrd="0" destOrd="0" presId="urn:microsoft.com/office/officeart/2008/layout/HorizontalMultiLevelHierarchy"/>
    <dgm:cxn modelId="{4FCB04A3-C51B-4E33-9D18-86353353A36A}" type="presOf" srcId="{40ACA42A-879F-4C98-BC80-1E2E2EE7062A}" destId="{D7A78FB6-92C6-4E1D-BA38-C8A8125F0E53}" srcOrd="0" destOrd="0" presId="urn:microsoft.com/office/officeart/2008/layout/HorizontalMultiLevelHierarchy"/>
    <dgm:cxn modelId="{99C7BCBB-6833-4D42-999D-9F8DB9F1E181}" type="presOf" srcId="{AFD5873B-0416-45AB-A976-0936D23BCF69}" destId="{066C4B61-0219-4607-9453-7BB64CA200ED}" srcOrd="1" destOrd="0" presId="urn:microsoft.com/office/officeart/2008/layout/HorizontalMultiLevelHierarchy"/>
    <dgm:cxn modelId="{270EBD00-D4E8-49B1-9BD1-C743D81D198E}" type="presOf" srcId="{671B5689-58DF-48E7-9C12-CB568A826F5D}" destId="{6AD7F54F-612A-46D6-BC55-5CA97BD85EFB}" srcOrd="0" destOrd="0" presId="urn:microsoft.com/office/officeart/2008/layout/HorizontalMultiLevelHierarchy"/>
    <dgm:cxn modelId="{8D6B9048-2485-4AB9-8B78-CFD8F1CD1733}" type="presOf" srcId="{696ACFD1-5F30-48F8-AD5D-019ADC366003}" destId="{A71734E3-8C09-4230-A022-44CD4BCD8743}" srcOrd="1" destOrd="0" presId="urn:microsoft.com/office/officeart/2008/layout/HorizontalMultiLevelHierarchy"/>
    <dgm:cxn modelId="{C7870459-2AC8-419B-AC32-A835D4F9B8CE}" type="presOf" srcId="{F78D6582-3DE5-45A2-9C8C-5C906AC46F2A}" destId="{AB2D6F02-E189-441D-AE56-82B585F2CABD}" srcOrd="0" destOrd="0" presId="urn:microsoft.com/office/officeart/2008/layout/HorizontalMultiLevelHierarchy"/>
    <dgm:cxn modelId="{DE24ADFB-FD95-4388-9CFE-B9F4DCB88B73}" type="presParOf" srcId="{D7A78FB6-92C6-4E1D-BA38-C8A8125F0E53}" destId="{6DCC01B6-0F35-4D88-966C-A6CA9DFD7ABC}" srcOrd="0" destOrd="0" presId="urn:microsoft.com/office/officeart/2008/layout/HorizontalMultiLevelHierarchy"/>
    <dgm:cxn modelId="{D920914B-3FB2-42E6-9A85-641206195710}" type="presParOf" srcId="{6DCC01B6-0F35-4D88-966C-A6CA9DFD7ABC}" destId="{B66381C4-981A-452D-A0E3-E91BCE4EE034}" srcOrd="0" destOrd="0" presId="urn:microsoft.com/office/officeart/2008/layout/HorizontalMultiLevelHierarchy"/>
    <dgm:cxn modelId="{873AC3AD-A077-4976-B03E-888D417F01C5}" type="presParOf" srcId="{6DCC01B6-0F35-4D88-966C-A6CA9DFD7ABC}" destId="{A8CF9C30-B786-4729-B85E-86FADE9D0D93}" srcOrd="1" destOrd="0" presId="urn:microsoft.com/office/officeart/2008/layout/HorizontalMultiLevelHierarchy"/>
    <dgm:cxn modelId="{53765711-284B-43D8-8057-157EF82A0BCC}" type="presParOf" srcId="{A8CF9C30-B786-4729-B85E-86FADE9D0D93}" destId="{BACE9BF0-D909-4391-BFB3-6A6B7E6BC50D}" srcOrd="0" destOrd="0" presId="urn:microsoft.com/office/officeart/2008/layout/HorizontalMultiLevelHierarchy"/>
    <dgm:cxn modelId="{51C4261C-B0BB-4947-B36D-82A5A66A756F}" type="presParOf" srcId="{BACE9BF0-D909-4391-BFB3-6A6B7E6BC50D}" destId="{A0286D7B-C192-4253-B54C-2D8308C6CB3E}" srcOrd="0" destOrd="0" presId="urn:microsoft.com/office/officeart/2008/layout/HorizontalMultiLevelHierarchy"/>
    <dgm:cxn modelId="{8D46A295-B26B-4577-8C1E-9E4633E8D6EA}" type="presParOf" srcId="{A8CF9C30-B786-4729-B85E-86FADE9D0D93}" destId="{4CB38D8D-B815-4B73-819E-206B2B8EF843}" srcOrd="1" destOrd="0" presId="urn:microsoft.com/office/officeart/2008/layout/HorizontalMultiLevelHierarchy"/>
    <dgm:cxn modelId="{3D96C1C0-D239-478C-873B-F4AAAFC0A659}" type="presParOf" srcId="{4CB38D8D-B815-4B73-819E-206B2B8EF843}" destId="{D8EFFF3A-210B-4BA7-AD37-31A05F7B48C8}" srcOrd="0" destOrd="0" presId="urn:microsoft.com/office/officeart/2008/layout/HorizontalMultiLevelHierarchy"/>
    <dgm:cxn modelId="{570B5263-2DEF-4016-89EE-21295E62BBBC}" type="presParOf" srcId="{4CB38D8D-B815-4B73-819E-206B2B8EF843}" destId="{8F07547D-2471-4905-818D-DA5F55FD4504}" srcOrd="1" destOrd="0" presId="urn:microsoft.com/office/officeart/2008/layout/HorizontalMultiLevelHierarchy"/>
    <dgm:cxn modelId="{5C48C7A4-6314-429B-9953-A7AC7B95D9E4}" type="presParOf" srcId="{A8CF9C30-B786-4729-B85E-86FADE9D0D93}" destId="{DD7E979D-18A6-48E0-A398-9BC058C9DFE0}" srcOrd="2" destOrd="0" presId="urn:microsoft.com/office/officeart/2008/layout/HorizontalMultiLevelHierarchy"/>
    <dgm:cxn modelId="{5D9991CC-D701-402D-B075-E925CD218CFD}" type="presParOf" srcId="{DD7E979D-18A6-48E0-A398-9BC058C9DFE0}" destId="{066C4B61-0219-4607-9453-7BB64CA200ED}" srcOrd="0" destOrd="0" presId="urn:microsoft.com/office/officeart/2008/layout/HorizontalMultiLevelHierarchy"/>
    <dgm:cxn modelId="{3C506114-D352-4B60-AECD-54AE8741D3AF}" type="presParOf" srcId="{A8CF9C30-B786-4729-B85E-86FADE9D0D93}" destId="{36186390-15D6-461A-8FF7-6223678DE683}" srcOrd="3" destOrd="0" presId="urn:microsoft.com/office/officeart/2008/layout/HorizontalMultiLevelHierarchy"/>
    <dgm:cxn modelId="{329B3343-19E3-484A-92A4-39F6888EB702}" type="presParOf" srcId="{36186390-15D6-461A-8FF7-6223678DE683}" destId="{DAD6A42E-C373-4250-91B5-4BD58EB38A85}" srcOrd="0" destOrd="0" presId="urn:microsoft.com/office/officeart/2008/layout/HorizontalMultiLevelHierarchy"/>
    <dgm:cxn modelId="{082E400B-4952-44C1-9426-21B9E868D89E}" type="presParOf" srcId="{36186390-15D6-461A-8FF7-6223678DE683}" destId="{D7E4F05E-4F43-4FA3-95FE-238082C83885}" srcOrd="1" destOrd="0" presId="urn:microsoft.com/office/officeart/2008/layout/HorizontalMultiLevelHierarchy"/>
    <dgm:cxn modelId="{3E80E156-5414-47E7-B44A-764F967D7CD2}" type="presParOf" srcId="{A8CF9C30-B786-4729-B85E-86FADE9D0D93}" destId="{AB2D6F02-E189-441D-AE56-82B585F2CABD}" srcOrd="4" destOrd="0" presId="urn:microsoft.com/office/officeart/2008/layout/HorizontalMultiLevelHierarchy"/>
    <dgm:cxn modelId="{AAAFA1B0-B35D-4020-A7B1-29957508EE08}" type="presParOf" srcId="{AB2D6F02-E189-441D-AE56-82B585F2CABD}" destId="{72470715-4442-4D2E-ABE3-3F84F06E4A7F}" srcOrd="0" destOrd="0" presId="urn:microsoft.com/office/officeart/2008/layout/HorizontalMultiLevelHierarchy"/>
    <dgm:cxn modelId="{E4055B1A-F0CB-4870-9A37-28CEA6E1879F}" type="presParOf" srcId="{A8CF9C30-B786-4729-B85E-86FADE9D0D93}" destId="{AB8A5C69-C872-41A0-BB06-EE231388F22A}" srcOrd="5" destOrd="0" presId="urn:microsoft.com/office/officeart/2008/layout/HorizontalMultiLevelHierarchy"/>
    <dgm:cxn modelId="{F5E8965A-800C-4280-B0C1-F0882E904D07}" type="presParOf" srcId="{AB8A5C69-C872-41A0-BB06-EE231388F22A}" destId="{14F7BD32-F58A-4B5B-B2EB-29CCE2372A33}" srcOrd="0" destOrd="0" presId="urn:microsoft.com/office/officeart/2008/layout/HorizontalMultiLevelHierarchy"/>
    <dgm:cxn modelId="{8B6419F5-302A-4C01-B14A-4C49B36A313E}" type="presParOf" srcId="{AB8A5C69-C872-41A0-BB06-EE231388F22A}" destId="{692C34D3-4FB3-4CA3-8640-6DF8DA3D7E2E}" srcOrd="1" destOrd="0" presId="urn:microsoft.com/office/officeart/2008/layout/HorizontalMultiLevelHierarchy"/>
    <dgm:cxn modelId="{CEEBC33D-1C81-46C7-9311-29271AE3E4FF}" type="presParOf" srcId="{A8CF9C30-B786-4729-B85E-86FADE9D0D93}" destId="{01962971-783C-4285-8359-B759FC71CC3E}" srcOrd="6" destOrd="0" presId="urn:microsoft.com/office/officeart/2008/layout/HorizontalMultiLevelHierarchy"/>
    <dgm:cxn modelId="{95C6FF8C-23EB-47B9-9BC6-FE92769A1321}" type="presParOf" srcId="{01962971-783C-4285-8359-B759FC71CC3E}" destId="{A71734E3-8C09-4230-A022-44CD4BCD8743}" srcOrd="0" destOrd="0" presId="urn:microsoft.com/office/officeart/2008/layout/HorizontalMultiLevelHierarchy"/>
    <dgm:cxn modelId="{54B07A16-1D80-4BEA-A149-E8179600711B}" type="presParOf" srcId="{A8CF9C30-B786-4729-B85E-86FADE9D0D93}" destId="{CE3D5BE3-C901-4D57-920B-6203EF3F9725}" srcOrd="7" destOrd="0" presId="urn:microsoft.com/office/officeart/2008/layout/HorizontalMultiLevelHierarchy"/>
    <dgm:cxn modelId="{E690706F-12B0-4ECA-913C-C2F23C3A659F}" type="presParOf" srcId="{CE3D5BE3-C901-4D57-920B-6203EF3F9725}" destId="{2A627DF0-A4D4-452E-8E38-C2E81D3A6975}" srcOrd="0" destOrd="0" presId="urn:microsoft.com/office/officeart/2008/layout/HorizontalMultiLevelHierarchy"/>
    <dgm:cxn modelId="{C674A763-3398-4A1C-A33E-B5A784E99DC6}" type="presParOf" srcId="{CE3D5BE3-C901-4D57-920B-6203EF3F9725}" destId="{59788452-8535-44A7-9DF3-B6ACC0C4C35F}" srcOrd="1" destOrd="0" presId="urn:microsoft.com/office/officeart/2008/layout/HorizontalMultiLevelHierarchy"/>
    <dgm:cxn modelId="{D1A15516-961C-48C5-B339-34DABF4D610B}" type="presParOf" srcId="{A8CF9C30-B786-4729-B85E-86FADE9D0D93}" destId="{ED650086-9356-44EE-8BDD-90BCA3DC7EFC}" srcOrd="8" destOrd="0" presId="urn:microsoft.com/office/officeart/2008/layout/HorizontalMultiLevelHierarchy"/>
    <dgm:cxn modelId="{A310E607-22FE-499D-8C40-7C7DC6E0918E}" type="presParOf" srcId="{ED650086-9356-44EE-8BDD-90BCA3DC7EFC}" destId="{63783119-431A-4667-8924-AAF24EEA406C}" srcOrd="0" destOrd="0" presId="urn:microsoft.com/office/officeart/2008/layout/HorizontalMultiLevelHierarchy"/>
    <dgm:cxn modelId="{956105BE-3CAD-49E1-98F0-7E8F3C375B89}" type="presParOf" srcId="{A8CF9C30-B786-4729-B85E-86FADE9D0D93}" destId="{F4DC3715-4979-48AA-8EF5-0F6037A9FC54}" srcOrd="9" destOrd="0" presId="urn:microsoft.com/office/officeart/2008/layout/HorizontalMultiLevelHierarchy"/>
    <dgm:cxn modelId="{F5B4B954-1049-4C5A-9AC3-C528FC76CD44}" type="presParOf" srcId="{F4DC3715-4979-48AA-8EF5-0F6037A9FC54}" destId="{6AD7F54F-612A-46D6-BC55-5CA97BD85EFB}" srcOrd="0" destOrd="0" presId="urn:microsoft.com/office/officeart/2008/layout/HorizontalMultiLevelHierarchy"/>
    <dgm:cxn modelId="{5712C91E-7A18-4A4C-B050-354A3AA3E88C}" type="presParOf" srcId="{F4DC3715-4979-48AA-8EF5-0F6037A9FC54}" destId="{79952AA4-FA62-44CA-8781-39C45B7E1EDC}"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0ACA42A-879F-4C98-BC80-1E2E2EE7062A}" type="doc">
      <dgm:prSet loTypeId="urn:microsoft.com/office/officeart/2008/layout/HorizontalMultiLevelHierarchy" loCatId="hierarchy" qsTypeId="urn:microsoft.com/office/officeart/2005/8/quickstyle/simple3" qsCatId="simple" csTypeId="urn:microsoft.com/office/officeart/2005/8/colors/accent1_2" csCatId="accent1" phldr="1"/>
      <dgm:spPr/>
      <dgm:t>
        <a:bodyPr/>
        <a:lstStyle/>
        <a:p>
          <a:endParaRPr lang="en-US"/>
        </a:p>
      </dgm:t>
    </dgm:pt>
    <dgm:pt modelId="{A932E52E-8717-490B-8848-441E41784B1E}">
      <dgm:prSet phldrT="[Text]" custT="1"/>
      <dgm:spPr/>
      <dgm:t>
        <a:bodyPr/>
        <a:lstStyle/>
        <a:p>
          <a:r>
            <a:rPr lang="en-US" sz="4400" b="1" dirty="0" smtClean="0"/>
            <a:t>Persuasive </a:t>
          </a:r>
          <a:r>
            <a:rPr lang="en-US" sz="3600" b="1" dirty="0" smtClean="0"/>
            <a:t>Essay</a:t>
          </a:r>
          <a:endParaRPr lang="en-US" sz="4400" b="1" dirty="0"/>
        </a:p>
      </dgm:t>
    </dgm:pt>
    <dgm:pt modelId="{E03E3EDC-59D7-482A-BE8D-08B330A664FC}" type="parTrans" cxnId="{FA6425A0-7745-4659-BFBB-A0DB5D377517}">
      <dgm:prSet/>
      <dgm:spPr/>
      <dgm:t>
        <a:bodyPr/>
        <a:lstStyle/>
        <a:p>
          <a:endParaRPr lang="en-US" sz="2000"/>
        </a:p>
      </dgm:t>
    </dgm:pt>
    <dgm:pt modelId="{00ED0EC7-A187-4033-ADD0-C5D4BF455989}" type="sibTrans" cxnId="{FA6425A0-7745-4659-BFBB-A0DB5D377517}">
      <dgm:prSet/>
      <dgm:spPr/>
      <dgm:t>
        <a:bodyPr/>
        <a:lstStyle/>
        <a:p>
          <a:endParaRPr lang="en-US" sz="2000"/>
        </a:p>
      </dgm:t>
    </dgm:pt>
    <dgm:pt modelId="{249D4131-A40E-47B0-AFA8-FBE96C25C870}">
      <dgm:prSet phldrT="[Text]" custT="1"/>
      <dgm:spPr/>
      <dgm:t>
        <a:bodyPr/>
        <a:lstStyle/>
        <a:p>
          <a:r>
            <a:rPr lang="en-US" sz="2000" dirty="0" smtClean="0"/>
            <a:t>Presents Selective data </a:t>
          </a:r>
          <a:endParaRPr lang="en-US" sz="2000" dirty="0"/>
        </a:p>
      </dgm:t>
    </dgm:pt>
    <dgm:pt modelId="{A4958368-9221-4034-A8DB-0AE41BC36413}" type="parTrans" cxnId="{327FEFF8-68B6-47CA-ACC6-B4EB3D7F30BE}">
      <dgm:prSet custT="1"/>
      <dgm:spPr/>
      <dgm:t>
        <a:bodyPr/>
        <a:lstStyle/>
        <a:p>
          <a:endParaRPr lang="en-US" sz="2000"/>
        </a:p>
      </dgm:t>
    </dgm:pt>
    <dgm:pt modelId="{7AFDA91C-4A4B-4C7B-84BA-5583999DCF17}" type="sibTrans" cxnId="{327FEFF8-68B6-47CA-ACC6-B4EB3D7F30BE}">
      <dgm:prSet/>
      <dgm:spPr/>
      <dgm:t>
        <a:bodyPr/>
        <a:lstStyle/>
        <a:p>
          <a:endParaRPr lang="en-US" sz="2000"/>
        </a:p>
      </dgm:t>
    </dgm:pt>
    <dgm:pt modelId="{671B5689-58DF-48E7-9C12-CB568A826F5D}">
      <dgm:prSet phldrT="[Text]" custT="1"/>
      <dgm:spPr/>
      <dgm:t>
        <a:bodyPr/>
        <a:lstStyle/>
        <a:p>
          <a:r>
            <a:rPr lang="en-US" sz="2000" dirty="0" smtClean="0"/>
            <a:t>Aims for emotional resonance and persuasion</a:t>
          </a:r>
          <a:endParaRPr lang="en-US" sz="2000" dirty="0"/>
        </a:p>
      </dgm:t>
    </dgm:pt>
    <dgm:pt modelId="{8A0869D9-36A1-4452-9349-4E9F9AC356A2}" type="parTrans" cxnId="{3D65515A-49B3-4217-BC24-AE303239EFBF}">
      <dgm:prSet custT="1"/>
      <dgm:spPr/>
      <dgm:t>
        <a:bodyPr/>
        <a:lstStyle/>
        <a:p>
          <a:endParaRPr lang="en-US" sz="2000"/>
        </a:p>
      </dgm:t>
    </dgm:pt>
    <dgm:pt modelId="{1BFE085E-6301-46FB-84AE-F30A77A30279}" type="sibTrans" cxnId="{3D65515A-49B3-4217-BC24-AE303239EFBF}">
      <dgm:prSet/>
      <dgm:spPr/>
      <dgm:t>
        <a:bodyPr/>
        <a:lstStyle/>
        <a:p>
          <a:endParaRPr lang="en-US" sz="2000"/>
        </a:p>
      </dgm:t>
    </dgm:pt>
    <dgm:pt modelId="{FF76ED19-3E3B-43FD-85FD-AD999ABE67AD}">
      <dgm:prSet phldrT="[Text]" custT="1"/>
      <dgm:spPr/>
      <dgm:t>
        <a:bodyPr/>
        <a:lstStyle/>
        <a:p>
          <a:pPr algn="l"/>
          <a:r>
            <a:rPr lang="en-US" sz="2000" dirty="0" smtClean="0"/>
            <a:t>Makes claims  compelling &amp; downplays counter-</a:t>
          </a:r>
          <a:r>
            <a:rPr lang="en-US" sz="2000" dirty="0" err="1" smtClean="0"/>
            <a:t>aruguments</a:t>
          </a:r>
          <a:endParaRPr lang="en-US" sz="2000" dirty="0"/>
        </a:p>
      </dgm:t>
    </dgm:pt>
    <dgm:pt modelId="{4241148B-7874-4C4B-8661-7C12796BD7C5}" type="parTrans" cxnId="{E53278F6-C6B0-4451-B151-57D2B7542967}">
      <dgm:prSet custT="1"/>
      <dgm:spPr/>
      <dgm:t>
        <a:bodyPr/>
        <a:lstStyle/>
        <a:p>
          <a:endParaRPr lang="en-US" sz="2000"/>
        </a:p>
      </dgm:t>
    </dgm:pt>
    <dgm:pt modelId="{914448BF-56E3-45FA-921F-494F9987A586}" type="sibTrans" cxnId="{E53278F6-C6B0-4451-B151-57D2B7542967}">
      <dgm:prSet/>
      <dgm:spPr/>
      <dgm:t>
        <a:bodyPr/>
        <a:lstStyle/>
        <a:p>
          <a:endParaRPr lang="en-US" sz="2000"/>
        </a:p>
      </dgm:t>
    </dgm:pt>
    <dgm:pt modelId="{77F6E286-4191-4DF1-8DB8-986C174F4EF0}">
      <dgm:prSet phldrT="[Text]" custT="1"/>
      <dgm:spPr/>
      <dgm:t>
        <a:bodyPr/>
        <a:lstStyle/>
        <a:p>
          <a:pPr algn="l"/>
          <a:r>
            <a:rPr lang="en-US" sz="1800" b="0" dirty="0" smtClean="0"/>
            <a:t>Emotional appeals [pathos], &amp; Credibility appeal of the author [Ethos]</a:t>
          </a:r>
          <a:endParaRPr lang="en-US" sz="1800" b="0" dirty="0"/>
        </a:p>
      </dgm:t>
    </dgm:pt>
    <dgm:pt modelId="{6C781359-20E9-4CE8-84B3-3216934ECED1}" type="parTrans" cxnId="{3AE5E22E-CF93-48A3-9DFA-D7BF25F90035}">
      <dgm:prSet custT="1"/>
      <dgm:spPr/>
      <dgm:t>
        <a:bodyPr/>
        <a:lstStyle/>
        <a:p>
          <a:endParaRPr lang="en-US" sz="2000"/>
        </a:p>
      </dgm:t>
    </dgm:pt>
    <dgm:pt modelId="{FF08BF49-7735-4AB1-A89A-467CAA89F57D}" type="sibTrans" cxnId="{3AE5E22E-CF93-48A3-9DFA-D7BF25F90035}">
      <dgm:prSet/>
      <dgm:spPr/>
      <dgm:t>
        <a:bodyPr/>
        <a:lstStyle/>
        <a:p>
          <a:endParaRPr lang="en-US" sz="2000"/>
        </a:p>
      </dgm:t>
    </dgm:pt>
    <dgm:pt modelId="{0A0B683B-FD87-4EF0-A332-AAAEB2D822C2}">
      <dgm:prSet phldrT="[Text]" custT="1"/>
      <dgm:spPr/>
      <dgm:t>
        <a:bodyPr/>
        <a:lstStyle/>
        <a:p>
          <a:r>
            <a:rPr lang="en-US" sz="2000" dirty="0" smtClean="0"/>
            <a:t>Assumes the audience is less informed and persuadable</a:t>
          </a:r>
          <a:endParaRPr lang="en-US" sz="2000" dirty="0"/>
        </a:p>
      </dgm:t>
    </dgm:pt>
    <dgm:pt modelId="{DB0A23B1-929D-4854-A80C-9ED72713F094}" type="parTrans" cxnId="{9B78C9A0-E26D-4C64-AACF-2D7E691F2555}">
      <dgm:prSet custT="1"/>
      <dgm:spPr/>
      <dgm:t>
        <a:bodyPr/>
        <a:lstStyle/>
        <a:p>
          <a:endParaRPr lang="en-US" sz="2000"/>
        </a:p>
      </dgm:t>
    </dgm:pt>
    <dgm:pt modelId="{EEF548C7-63F8-46CE-BE21-0DE79406ECB9}" type="sibTrans" cxnId="{9B78C9A0-E26D-4C64-AACF-2D7E691F2555}">
      <dgm:prSet/>
      <dgm:spPr/>
      <dgm:t>
        <a:bodyPr/>
        <a:lstStyle/>
        <a:p>
          <a:endParaRPr lang="en-US" sz="2000"/>
        </a:p>
      </dgm:t>
    </dgm:pt>
    <dgm:pt modelId="{D7A78FB6-92C6-4E1D-BA38-C8A8125F0E53}" type="pres">
      <dgm:prSet presAssocID="{40ACA42A-879F-4C98-BC80-1E2E2EE7062A}" presName="Name0" presStyleCnt="0">
        <dgm:presLayoutVars>
          <dgm:chPref val="1"/>
          <dgm:dir/>
          <dgm:animOne val="branch"/>
          <dgm:animLvl val="lvl"/>
          <dgm:resizeHandles val="exact"/>
        </dgm:presLayoutVars>
      </dgm:prSet>
      <dgm:spPr/>
      <dgm:t>
        <a:bodyPr/>
        <a:lstStyle/>
        <a:p>
          <a:endParaRPr lang="en-US"/>
        </a:p>
      </dgm:t>
    </dgm:pt>
    <dgm:pt modelId="{6DCC01B6-0F35-4D88-966C-A6CA9DFD7ABC}" type="pres">
      <dgm:prSet presAssocID="{A932E52E-8717-490B-8848-441E41784B1E}" presName="root1" presStyleCnt="0"/>
      <dgm:spPr/>
    </dgm:pt>
    <dgm:pt modelId="{B66381C4-981A-452D-A0E3-E91BCE4EE034}" type="pres">
      <dgm:prSet presAssocID="{A932E52E-8717-490B-8848-441E41784B1E}" presName="LevelOneTextNode" presStyleLbl="node0" presStyleIdx="0" presStyleCnt="1">
        <dgm:presLayoutVars>
          <dgm:chPref val="3"/>
        </dgm:presLayoutVars>
      </dgm:prSet>
      <dgm:spPr/>
      <dgm:t>
        <a:bodyPr/>
        <a:lstStyle/>
        <a:p>
          <a:endParaRPr lang="en-US"/>
        </a:p>
      </dgm:t>
    </dgm:pt>
    <dgm:pt modelId="{A8CF9C30-B786-4729-B85E-86FADE9D0D93}" type="pres">
      <dgm:prSet presAssocID="{A932E52E-8717-490B-8848-441E41784B1E}" presName="level2hierChild" presStyleCnt="0"/>
      <dgm:spPr/>
    </dgm:pt>
    <dgm:pt modelId="{BACE9BF0-D909-4391-BFB3-6A6B7E6BC50D}" type="pres">
      <dgm:prSet presAssocID="{A4958368-9221-4034-A8DB-0AE41BC36413}" presName="conn2-1" presStyleLbl="parChTrans1D2" presStyleIdx="0" presStyleCnt="5"/>
      <dgm:spPr/>
      <dgm:t>
        <a:bodyPr/>
        <a:lstStyle/>
        <a:p>
          <a:endParaRPr lang="en-US"/>
        </a:p>
      </dgm:t>
    </dgm:pt>
    <dgm:pt modelId="{A0286D7B-C192-4253-B54C-2D8308C6CB3E}" type="pres">
      <dgm:prSet presAssocID="{A4958368-9221-4034-A8DB-0AE41BC36413}" presName="connTx" presStyleLbl="parChTrans1D2" presStyleIdx="0" presStyleCnt="5"/>
      <dgm:spPr/>
      <dgm:t>
        <a:bodyPr/>
        <a:lstStyle/>
        <a:p>
          <a:endParaRPr lang="en-US"/>
        </a:p>
      </dgm:t>
    </dgm:pt>
    <dgm:pt modelId="{4CB38D8D-B815-4B73-819E-206B2B8EF843}" type="pres">
      <dgm:prSet presAssocID="{249D4131-A40E-47B0-AFA8-FBE96C25C870}" presName="root2" presStyleCnt="0"/>
      <dgm:spPr/>
    </dgm:pt>
    <dgm:pt modelId="{D8EFFF3A-210B-4BA7-AD37-31A05F7B48C8}" type="pres">
      <dgm:prSet presAssocID="{249D4131-A40E-47B0-AFA8-FBE96C25C870}" presName="LevelTwoTextNode" presStyleLbl="node2" presStyleIdx="0" presStyleCnt="5" custScaleX="147836" custScaleY="87588">
        <dgm:presLayoutVars>
          <dgm:chPref val="3"/>
        </dgm:presLayoutVars>
      </dgm:prSet>
      <dgm:spPr/>
      <dgm:t>
        <a:bodyPr/>
        <a:lstStyle/>
        <a:p>
          <a:endParaRPr lang="en-US"/>
        </a:p>
      </dgm:t>
    </dgm:pt>
    <dgm:pt modelId="{8F07547D-2471-4905-818D-DA5F55FD4504}" type="pres">
      <dgm:prSet presAssocID="{249D4131-A40E-47B0-AFA8-FBE96C25C870}" presName="level3hierChild" presStyleCnt="0"/>
      <dgm:spPr/>
    </dgm:pt>
    <dgm:pt modelId="{057988C0-4F6A-434E-AAFA-73D26841D8EE}" type="pres">
      <dgm:prSet presAssocID="{4241148B-7874-4C4B-8661-7C12796BD7C5}" presName="conn2-1" presStyleLbl="parChTrans1D2" presStyleIdx="1" presStyleCnt="5"/>
      <dgm:spPr/>
      <dgm:t>
        <a:bodyPr/>
        <a:lstStyle/>
        <a:p>
          <a:endParaRPr lang="en-US"/>
        </a:p>
      </dgm:t>
    </dgm:pt>
    <dgm:pt modelId="{9DC39504-6DC7-4F5A-B8AE-D29A452F2E62}" type="pres">
      <dgm:prSet presAssocID="{4241148B-7874-4C4B-8661-7C12796BD7C5}" presName="connTx" presStyleLbl="parChTrans1D2" presStyleIdx="1" presStyleCnt="5"/>
      <dgm:spPr/>
      <dgm:t>
        <a:bodyPr/>
        <a:lstStyle/>
        <a:p>
          <a:endParaRPr lang="en-US"/>
        </a:p>
      </dgm:t>
    </dgm:pt>
    <dgm:pt modelId="{4583A3A0-7AB7-4226-8B91-321C25B12A58}" type="pres">
      <dgm:prSet presAssocID="{FF76ED19-3E3B-43FD-85FD-AD999ABE67AD}" presName="root2" presStyleCnt="0"/>
      <dgm:spPr/>
    </dgm:pt>
    <dgm:pt modelId="{7EB91E39-9413-43E3-9054-370F603677B1}" type="pres">
      <dgm:prSet presAssocID="{FF76ED19-3E3B-43FD-85FD-AD999ABE67AD}" presName="LevelTwoTextNode" presStyleLbl="node2" presStyleIdx="1" presStyleCnt="5" custScaleX="144767" custLinFactNeighborY="1227">
        <dgm:presLayoutVars>
          <dgm:chPref val="3"/>
        </dgm:presLayoutVars>
      </dgm:prSet>
      <dgm:spPr/>
      <dgm:t>
        <a:bodyPr/>
        <a:lstStyle/>
        <a:p>
          <a:endParaRPr lang="en-US"/>
        </a:p>
      </dgm:t>
    </dgm:pt>
    <dgm:pt modelId="{C48D60F1-B3D2-4471-822C-81657012DABD}" type="pres">
      <dgm:prSet presAssocID="{FF76ED19-3E3B-43FD-85FD-AD999ABE67AD}" presName="level3hierChild" presStyleCnt="0"/>
      <dgm:spPr/>
    </dgm:pt>
    <dgm:pt modelId="{1453F98B-5063-4330-A572-2015D64AF4A3}" type="pres">
      <dgm:prSet presAssocID="{6C781359-20E9-4CE8-84B3-3216934ECED1}" presName="conn2-1" presStyleLbl="parChTrans1D2" presStyleIdx="2" presStyleCnt="5"/>
      <dgm:spPr/>
      <dgm:t>
        <a:bodyPr/>
        <a:lstStyle/>
        <a:p>
          <a:endParaRPr lang="en-US"/>
        </a:p>
      </dgm:t>
    </dgm:pt>
    <dgm:pt modelId="{F6742A83-D1F1-4C91-B9E9-697BA50FD768}" type="pres">
      <dgm:prSet presAssocID="{6C781359-20E9-4CE8-84B3-3216934ECED1}" presName="connTx" presStyleLbl="parChTrans1D2" presStyleIdx="2" presStyleCnt="5"/>
      <dgm:spPr/>
      <dgm:t>
        <a:bodyPr/>
        <a:lstStyle/>
        <a:p>
          <a:endParaRPr lang="en-US"/>
        </a:p>
      </dgm:t>
    </dgm:pt>
    <dgm:pt modelId="{23491FDF-20C1-4610-9C39-CCEEAEDDFCEA}" type="pres">
      <dgm:prSet presAssocID="{77F6E286-4191-4DF1-8DB8-986C174F4EF0}" presName="root2" presStyleCnt="0"/>
      <dgm:spPr/>
    </dgm:pt>
    <dgm:pt modelId="{1FC4AAE5-3C0A-4078-BF98-77248E8C6C0D}" type="pres">
      <dgm:prSet presAssocID="{77F6E286-4191-4DF1-8DB8-986C174F4EF0}" presName="LevelTwoTextNode" presStyleLbl="node2" presStyleIdx="2" presStyleCnt="5" custScaleX="145516">
        <dgm:presLayoutVars>
          <dgm:chPref val="3"/>
        </dgm:presLayoutVars>
      </dgm:prSet>
      <dgm:spPr/>
      <dgm:t>
        <a:bodyPr/>
        <a:lstStyle/>
        <a:p>
          <a:endParaRPr lang="en-US"/>
        </a:p>
      </dgm:t>
    </dgm:pt>
    <dgm:pt modelId="{0D428A75-D672-431A-9282-98098EA177EE}" type="pres">
      <dgm:prSet presAssocID="{77F6E286-4191-4DF1-8DB8-986C174F4EF0}" presName="level3hierChild" presStyleCnt="0"/>
      <dgm:spPr/>
    </dgm:pt>
    <dgm:pt modelId="{0C669876-E848-4243-B147-3E4CF7D7F403}" type="pres">
      <dgm:prSet presAssocID="{DB0A23B1-929D-4854-A80C-9ED72713F094}" presName="conn2-1" presStyleLbl="parChTrans1D2" presStyleIdx="3" presStyleCnt="5"/>
      <dgm:spPr/>
      <dgm:t>
        <a:bodyPr/>
        <a:lstStyle/>
        <a:p>
          <a:endParaRPr lang="en-US"/>
        </a:p>
      </dgm:t>
    </dgm:pt>
    <dgm:pt modelId="{BCDD1B83-1A8A-4AB1-9C62-635EF2CBC28F}" type="pres">
      <dgm:prSet presAssocID="{DB0A23B1-929D-4854-A80C-9ED72713F094}" presName="connTx" presStyleLbl="parChTrans1D2" presStyleIdx="3" presStyleCnt="5"/>
      <dgm:spPr/>
      <dgm:t>
        <a:bodyPr/>
        <a:lstStyle/>
        <a:p>
          <a:endParaRPr lang="en-US"/>
        </a:p>
      </dgm:t>
    </dgm:pt>
    <dgm:pt modelId="{DA598CF2-7E0B-4D60-A53A-00675A7FF879}" type="pres">
      <dgm:prSet presAssocID="{0A0B683B-FD87-4EF0-A332-AAAEB2D822C2}" presName="root2" presStyleCnt="0"/>
      <dgm:spPr/>
    </dgm:pt>
    <dgm:pt modelId="{086683FD-0E60-4E3B-90D3-A71CF742D01F}" type="pres">
      <dgm:prSet presAssocID="{0A0B683B-FD87-4EF0-A332-AAAEB2D822C2}" presName="LevelTwoTextNode" presStyleLbl="node2" presStyleIdx="3" presStyleCnt="5" custScaleX="147764">
        <dgm:presLayoutVars>
          <dgm:chPref val="3"/>
        </dgm:presLayoutVars>
      </dgm:prSet>
      <dgm:spPr/>
      <dgm:t>
        <a:bodyPr/>
        <a:lstStyle/>
        <a:p>
          <a:endParaRPr lang="en-US"/>
        </a:p>
      </dgm:t>
    </dgm:pt>
    <dgm:pt modelId="{DAC2DC5E-CB7D-4604-A91A-C28566013332}" type="pres">
      <dgm:prSet presAssocID="{0A0B683B-FD87-4EF0-A332-AAAEB2D822C2}" presName="level3hierChild" presStyleCnt="0"/>
      <dgm:spPr/>
    </dgm:pt>
    <dgm:pt modelId="{ED650086-9356-44EE-8BDD-90BCA3DC7EFC}" type="pres">
      <dgm:prSet presAssocID="{8A0869D9-36A1-4452-9349-4E9F9AC356A2}" presName="conn2-1" presStyleLbl="parChTrans1D2" presStyleIdx="4" presStyleCnt="5"/>
      <dgm:spPr/>
      <dgm:t>
        <a:bodyPr/>
        <a:lstStyle/>
        <a:p>
          <a:endParaRPr lang="en-US"/>
        </a:p>
      </dgm:t>
    </dgm:pt>
    <dgm:pt modelId="{63783119-431A-4667-8924-AAF24EEA406C}" type="pres">
      <dgm:prSet presAssocID="{8A0869D9-36A1-4452-9349-4E9F9AC356A2}" presName="connTx" presStyleLbl="parChTrans1D2" presStyleIdx="4" presStyleCnt="5"/>
      <dgm:spPr/>
      <dgm:t>
        <a:bodyPr/>
        <a:lstStyle/>
        <a:p>
          <a:endParaRPr lang="en-US"/>
        </a:p>
      </dgm:t>
    </dgm:pt>
    <dgm:pt modelId="{F4DC3715-4979-48AA-8EF5-0F6037A9FC54}" type="pres">
      <dgm:prSet presAssocID="{671B5689-58DF-48E7-9C12-CB568A826F5D}" presName="root2" presStyleCnt="0"/>
      <dgm:spPr/>
    </dgm:pt>
    <dgm:pt modelId="{6AD7F54F-612A-46D6-BC55-5CA97BD85EFB}" type="pres">
      <dgm:prSet presAssocID="{671B5689-58DF-48E7-9C12-CB568A826F5D}" presName="LevelTwoTextNode" presStyleLbl="node2" presStyleIdx="4" presStyleCnt="5" custScaleX="147763">
        <dgm:presLayoutVars>
          <dgm:chPref val="3"/>
        </dgm:presLayoutVars>
      </dgm:prSet>
      <dgm:spPr/>
      <dgm:t>
        <a:bodyPr/>
        <a:lstStyle/>
        <a:p>
          <a:endParaRPr lang="en-US"/>
        </a:p>
      </dgm:t>
    </dgm:pt>
    <dgm:pt modelId="{79952AA4-FA62-44CA-8781-39C45B7E1EDC}" type="pres">
      <dgm:prSet presAssocID="{671B5689-58DF-48E7-9C12-CB568A826F5D}" presName="level3hierChild" presStyleCnt="0"/>
      <dgm:spPr/>
    </dgm:pt>
  </dgm:ptLst>
  <dgm:cxnLst>
    <dgm:cxn modelId="{B10A4C00-0A61-4779-909F-F281FDDCACEF}" type="presOf" srcId="{6C781359-20E9-4CE8-84B3-3216934ECED1}" destId="{1453F98B-5063-4330-A572-2015D64AF4A3}" srcOrd="0" destOrd="0" presId="urn:microsoft.com/office/officeart/2008/layout/HorizontalMultiLevelHierarchy"/>
    <dgm:cxn modelId="{B89CCF7E-DC03-443A-92FD-E8BC5B5D82A8}" type="presOf" srcId="{4241148B-7874-4C4B-8661-7C12796BD7C5}" destId="{057988C0-4F6A-434E-AAFA-73D26841D8EE}" srcOrd="0" destOrd="0" presId="urn:microsoft.com/office/officeart/2008/layout/HorizontalMultiLevelHierarchy"/>
    <dgm:cxn modelId="{FA6425A0-7745-4659-BFBB-A0DB5D377517}" srcId="{40ACA42A-879F-4C98-BC80-1E2E2EE7062A}" destId="{A932E52E-8717-490B-8848-441E41784B1E}" srcOrd="0" destOrd="0" parTransId="{E03E3EDC-59D7-482A-BE8D-08B330A664FC}" sibTransId="{00ED0EC7-A187-4033-ADD0-C5D4BF455989}"/>
    <dgm:cxn modelId="{5BC93D18-711F-4B9E-BA65-A07E6837316D}" type="presOf" srcId="{8A0869D9-36A1-4452-9349-4E9F9AC356A2}" destId="{63783119-431A-4667-8924-AAF24EEA406C}" srcOrd="1" destOrd="0" presId="urn:microsoft.com/office/officeart/2008/layout/HorizontalMultiLevelHierarchy"/>
    <dgm:cxn modelId="{40AC0E95-F2DC-47C2-AAE5-4996906CC4C1}" type="presOf" srcId="{4241148B-7874-4C4B-8661-7C12796BD7C5}" destId="{9DC39504-6DC7-4F5A-B8AE-D29A452F2E62}" srcOrd="1" destOrd="0" presId="urn:microsoft.com/office/officeart/2008/layout/HorizontalMultiLevelHierarchy"/>
    <dgm:cxn modelId="{750C86D8-355B-49EE-B73E-DD8492EDA2F1}" type="presOf" srcId="{249D4131-A40E-47B0-AFA8-FBE96C25C870}" destId="{D8EFFF3A-210B-4BA7-AD37-31A05F7B48C8}" srcOrd="0" destOrd="0" presId="urn:microsoft.com/office/officeart/2008/layout/HorizontalMultiLevelHierarchy"/>
    <dgm:cxn modelId="{27EE03B5-8AD2-4382-B4C2-174F9B35967A}" type="presOf" srcId="{40ACA42A-879F-4C98-BC80-1E2E2EE7062A}" destId="{D7A78FB6-92C6-4E1D-BA38-C8A8125F0E53}" srcOrd="0" destOrd="0" presId="urn:microsoft.com/office/officeart/2008/layout/HorizontalMultiLevelHierarchy"/>
    <dgm:cxn modelId="{E53278F6-C6B0-4451-B151-57D2B7542967}" srcId="{A932E52E-8717-490B-8848-441E41784B1E}" destId="{FF76ED19-3E3B-43FD-85FD-AD999ABE67AD}" srcOrd="1" destOrd="0" parTransId="{4241148B-7874-4C4B-8661-7C12796BD7C5}" sibTransId="{914448BF-56E3-45FA-921F-494F9987A586}"/>
    <dgm:cxn modelId="{D96D58E0-947B-42B8-9C7B-2A6AECCC28B3}" type="presOf" srcId="{A4958368-9221-4034-A8DB-0AE41BC36413}" destId="{BACE9BF0-D909-4391-BFB3-6A6B7E6BC50D}" srcOrd="0" destOrd="0" presId="urn:microsoft.com/office/officeart/2008/layout/HorizontalMultiLevelHierarchy"/>
    <dgm:cxn modelId="{123A32CF-9738-4C97-BF79-1015FA16D80A}" type="presOf" srcId="{A4958368-9221-4034-A8DB-0AE41BC36413}" destId="{A0286D7B-C192-4253-B54C-2D8308C6CB3E}" srcOrd="1" destOrd="0" presId="urn:microsoft.com/office/officeart/2008/layout/HorizontalMultiLevelHierarchy"/>
    <dgm:cxn modelId="{7039AB44-A9AB-439A-8D67-E7AD21869EFF}" type="presOf" srcId="{671B5689-58DF-48E7-9C12-CB568A826F5D}" destId="{6AD7F54F-612A-46D6-BC55-5CA97BD85EFB}" srcOrd="0" destOrd="0" presId="urn:microsoft.com/office/officeart/2008/layout/HorizontalMultiLevelHierarchy"/>
    <dgm:cxn modelId="{3D65515A-49B3-4217-BC24-AE303239EFBF}" srcId="{A932E52E-8717-490B-8848-441E41784B1E}" destId="{671B5689-58DF-48E7-9C12-CB568A826F5D}" srcOrd="4" destOrd="0" parTransId="{8A0869D9-36A1-4452-9349-4E9F9AC356A2}" sibTransId="{1BFE085E-6301-46FB-84AE-F30A77A30279}"/>
    <dgm:cxn modelId="{B800658B-F5DF-4BC3-8F96-A56718545498}" type="presOf" srcId="{77F6E286-4191-4DF1-8DB8-986C174F4EF0}" destId="{1FC4AAE5-3C0A-4078-BF98-77248E8C6C0D}" srcOrd="0" destOrd="0" presId="urn:microsoft.com/office/officeart/2008/layout/HorizontalMultiLevelHierarchy"/>
    <dgm:cxn modelId="{327FEFF8-68B6-47CA-ACC6-B4EB3D7F30BE}" srcId="{A932E52E-8717-490B-8848-441E41784B1E}" destId="{249D4131-A40E-47B0-AFA8-FBE96C25C870}" srcOrd="0" destOrd="0" parTransId="{A4958368-9221-4034-A8DB-0AE41BC36413}" sibTransId="{7AFDA91C-4A4B-4C7B-84BA-5583999DCF17}"/>
    <dgm:cxn modelId="{029CB573-E306-42AB-96BB-F72DC8CAF5DD}" type="presOf" srcId="{DB0A23B1-929D-4854-A80C-9ED72713F094}" destId="{0C669876-E848-4243-B147-3E4CF7D7F403}" srcOrd="0" destOrd="0" presId="urn:microsoft.com/office/officeart/2008/layout/HorizontalMultiLevelHierarchy"/>
    <dgm:cxn modelId="{0E6DACE9-D2B2-43C6-AB87-E81753F4E861}" type="presOf" srcId="{8A0869D9-36A1-4452-9349-4E9F9AC356A2}" destId="{ED650086-9356-44EE-8BDD-90BCA3DC7EFC}" srcOrd="0" destOrd="0" presId="urn:microsoft.com/office/officeart/2008/layout/HorizontalMultiLevelHierarchy"/>
    <dgm:cxn modelId="{620FAEF7-1D50-4B91-BF4D-BCF46F76111A}" type="presOf" srcId="{0A0B683B-FD87-4EF0-A332-AAAEB2D822C2}" destId="{086683FD-0E60-4E3B-90D3-A71CF742D01F}" srcOrd="0" destOrd="0" presId="urn:microsoft.com/office/officeart/2008/layout/HorizontalMultiLevelHierarchy"/>
    <dgm:cxn modelId="{9BFD300D-F437-4D0C-B650-83B04DFD515C}" type="presOf" srcId="{FF76ED19-3E3B-43FD-85FD-AD999ABE67AD}" destId="{7EB91E39-9413-43E3-9054-370F603677B1}" srcOrd="0" destOrd="0" presId="urn:microsoft.com/office/officeart/2008/layout/HorizontalMultiLevelHierarchy"/>
    <dgm:cxn modelId="{3AE5E22E-CF93-48A3-9DFA-D7BF25F90035}" srcId="{A932E52E-8717-490B-8848-441E41784B1E}" destId="{77F6E286-4191-4DF1-8DB8-986C174F4EF0}" srcOrd="2" destOrd="0" parTransId="{6C781359-20E9-4CE8-84B3-3216934ECED1}" sibTransId="{FF08BF49-7735-4AB1-A89A-467CAA89F57D}"/>
    <dgm:cxn modelId="{21427D9D-9341-4B3C-B5EC-018FF3DE8E8D}" type="presOf" srcId="{6C781359-20E9-4CE8-84B3-3216934ECED1}" destId="{F6742A83-D1F1-4C91-B9E9-697BA50FD768}" srcOrd="1" destOrd="0" presId="urn:microsoft.com/office/officeart/2008/layout/HorizontalMultiLevelHierarchy"/>
    <dgm:cxn modelId="{9B78C9A0-E26D-4C64-AACF-2D7E691F2555}" srcId="{A932E52E-8717-490B-8848-441E41784B1E}" destId="{0A0B683B-FD87-4EF0-A332-AAAEB2D822C2}" srcOrd="3" destOrd="0" parTransId="{DB0A23B1-929D-4854-A80C-9ED72713F094}" sibTransId="{EEF548C7-63F8-46CE-BE21-0DE79406ECB9}"/>
    <dgm:cxn modelId="{6A3010B1-8265-4422-85D7-919FB3D6C8A7}" type="presOf" srcId="{DB0A23B1-929D-4854-A80C-9ED72713F094}" destId="{BCDD1B83-1A8A-4AB1-9C62-635EF2CBC28F}" srcOrd="1" destOrd="0" presId="urn:microsoft.com/office/officeart/2008/layout/HorizontalMultiLevelHierarchy"/>
    <dgm:cxn modelId="{4110028D-9961-4A28-AD1B-3C7721D8EDF3}" type="presOf" srcId="{A932E52E-8717-490B-8848-441E41784B1E}" destId="{B66381C4-981A-452D-A0E3-E91BCE4EE034}" srcOrd="0" destOrd="0" presId="urn:microsoft.com/office/officeart/2008/layout/HorizontalMultiLevelHierarchy"/>
    <dgm:cxn modelId="{8A158F27-F6A5-4FD6-8E63-2E08C184D889}" type="presParOf" srcId="{D7A78FB6-92C6-4E1D-BA38-C8A8125F0E53}" destId="{6DCC01B6-0F35-4D88-966C-A6CA9DFD7ABC}" srcOrd="0" destOrd="0" presId="urn:microsoft.com/office/officeart/2008/layout/HorizontalMultiLevelHierarchy"/>
    <dgm:cxn modelId="{EDC19637-0828-48BA-8DDB-BDF1F834C041}" type="presParOf" srcId="{6DCC01B6-0F35-4D88-966C-A6CA9DFD7ABC}" destId="{B66381C4-981A-452D-A0E3-E91BCE4EE034}" srcOrd="0" destOrd="0" presId="urn:microsoft.com/office/officeart/2008/layout/HorizontalMultiLevelHierarchy"/>
    <dgm:cxn modelId="{D6469ECD-46E1-4DEC-B5F9-D7CFC6B56D9C}" type="presParOf" srcId="{6DCC01B6-0F35-4D88-966C-A6CA9DFD7ABC}" destId="{A8CF9C30-B786-4729-B85E-86FADE9D0D93}" srcOrd="1" destOrd="0" presId="urn:microsoft.com/office/officeart/2008/layout/HorizontalMultiLevelHierarchy"/>
    <dgm:cxn modelId="{AD46CCB2-19C3-41CB-9BFB-0B2494BABE12}" type="presParOf" srcId="{A8CF9C30-B786-4729-B85E-86FADE9D0D93}" destId="{BACE9BF0-D909-4391-BFB3-6A6B7E6BC50D}" srcOrd="0" destOrd="0" presId="urn:microsoft.com/office/officeart/2008/layout/HorizontalMultiLevelHierarchy"/>
    <dgm:cxn modelId="{24B17D4A-4D20-4CFE-BAB4-DAEB55FEB42C}" type="presParOf" srcId="{BACE9BF0-D909-4391-BFB3-6A6B7E6BC50D}" destId="{A0286D7B-C192-4253-B54C-2D8308C6CB3E}" srcOrd="0" destOrd="0" presId="urn:microsoft.com/office/officeart/2008/layout/HorizontalMultiLevelHierarchy"/>
    <dgm:cxn modelId="{5B92F1F4-AB60-4474-87CA-F193CE758ECE}" type="presParOf" srcId="{A8CF9C30-B786-4729-B85E-86FADE9D0D93}" destId="{4CB38D8D-B815-4B73-819E-206B2B8EF843}" srcOrd="1" destOrd="0" presId="urn:microsoft.com/office/officeart/2008/layout/HorizontalMultiLevelHierarchy"/>
    <dgm:cxn modelId="{17965028-8A1B-4229-B039-0497AA52F972}" type="presParOf" srcId="{4CB38D8D-B815-4B73-819E-206B2B8EF843}" destId="{D8EFFF3A-210B-4BA7-AD37-31A05F7B48C8}" srcOrd="0" destOrd="0" presId="urn:microsoft.com/office/officeart/2008/layout/HorizontalMultiLevelHierarchy"/>
    <dgm:cxn modelId="{4E77B46E-B976-4F82-83A1-23730CD76F24}" type="presParOf" srcId="{4CB38D8D-B815-4B73-819E-206B2B8EF843}" destId="{8F07547D-2471-4905-818D-DA5F55FD4504}" srcOrd="1" destOrd="0" presId="urn:microsoft.com/office/officeart/2008/layout/HorizontalMultiLevelHierarchy"/>
    <dgm:cxn modelId="{13068237-3881-42F7-8281-8CC6A4FDB24B}" type="presParOf" srcId="{A8CF9C30-B786-4729-B85E-86FADE9D0D93}" destId="{057988C0-4F6A-434E-AAFA-73D26841D8EE}" srcOrd="2" destOrd="0" presId="urn:microsoft.com/office/officeart/2008/layout/HorizontalMultiLevelHierarchy"/>
    <dgm:cxn modelId="{0E181A6B-B8F3-4E67-91DB-E3E12E6FABF9}" type="presParOf" srcId="{057988C0-4F6A-434E-AAFA-73D26841D8EE}" destId="{9DC39504-6DC7-4F5A-B8AE-D29A452F2E62}" srcOrd="0" destOrd="0" presId="urn:microsoft.com/office/officeart/2008/layout/HorizontalMultiLevelHierarchy"/>
    <dgm:cxn modelId="{D463919C-7259-484A-9AF7-338E59DEB2BF}" type="presParOf" srcId="{A8CF9C30-B786-4729-B85E-86FADE9D0D93}" destId="{4583A3A0-7AB7-4226-8B91-321C25B12A58}" srcOrd="3" destOrd="0" presId="urn:microsoft.com/office/officeart/2008/layout/HorizontalMultiLevelHierarchy"/>
    <dgm:cxn modelId="{5E18B005-AB20-4D0F-AF02-34B0E885DD11}" type="presParOf" srcId="{4583A3A0-7AB7-4226-8B91-321C25B12A58}" destId="{7EB91E39-9413-43E3-9054-370F603677B1}" srcOrd="0" destOrd="0" presId="urn:microsoft.com/office/officeart/2008/layout/HorizontalMultiLevelHierarchy"/>
    <dgm:cxn modelId="{B0E5285C-5DCE-4E07-B751-24344DABCD07}" type="presParOf" srcId="{4583A3A0-7AB7-4226-8B91-321C25B12A58}" destId="{C48D60F1-B3D2-4471-822C-81657012DABD}" srcOrd="1" destOrd="0" presId="urn:microsoft.com/office/officeart/2008/layout/HorizontalMultiLevelHierarchy"/>
    <dgm:cxn modelId="{DEA0056E-2CAF-4FDA-B459-7844EE80E55F}" type="presParOf" srcId="{A8CF9C30-B786-4729-B85E-86FADE9D0D93}" destId="{1453F98B-5063-4330-A572-2015D64AF4A3}" srcOrd="4" destOrd="0" presId="urn:microsoft.com/office/officeart/2008/layout/HorizontalMultiLevelHierarchy"/>
    <dgm:cxn modelId="{781D0084-27EA-4467-9D3C-850B63F589AA}" type="presParOf" srcId="{1453F98B-5063-4330-A572-2015D64AF4A3}" destId="{F6742A83-D1F1-4C91-B9E9-697BA50FD768}" srcOrd="0" destOrd="0" presId="urn:microsoft.com/office/officeart/2008/layout/HorizontalMultiLevelHierarchy"/>
    <dgm:cxn modelId="{FB823302-EE0D-4A74-B5FC-966BDBAC8033}" type="presParOf" srcId="{A8CF9C30-B786-4729-B85E-86FADE9D0D93}" destId="{23491FDF-20C1-4610-9C39-CCEEAEDDFCEA}" srcOrd="5" destOrd="0" presId="urn:microsoft.com/office/officeart/2008/layout/HorizontalMultiLevelHierarchy"/>
    <dgm:cxn modelId="{A7CF15AC-9C60-4692-842A-82A510A5DAC9}" type="presParOf" srcId="{23491FDF-20C1-4610-9C39-CCEEAEDDFCEA}" destId="{1FC4AAE5-3C0A-4078-BF98-77248E8C6C0D}" srcOrd="0" destOrd="0" presId="urn:microsoft.com/office/officeart/2008/layout/HorizontalMultiLevelHierarchy"/>
    <dgm:cxn modelId="{87DF9FDC-D02C-450D-B52E-424DEBE141D6}" type="presParOf" srcId="{23491FDF-20C1-4610-9C39-CCEEAEDDFCEA}" destId="{0D428A75-D672-431A-9282-98098EA177EE}" srcOrd="1" destOrd="0" presId="urn:microsoft.com/office/officeart/2008/layout/HorizontalMultiLevelHierarchy"/>
    <dgm:cxn modelId="{935063FF-0E76-4546-AABC-25730BCC79D8}" type="presParOf" srcId="{A8CF9C30-B786-4729-B85E-86FADE9D0D93}" destId="{0C669876-E848-4243-B147-3E4CF7D7F403}" srcOrd="6" destOrd="0" presId="urn:microsoft.com/office/officeart/2008/layout/HorizontalMultiLevelHierarchy"/>
    <dgm:cxn modelId="{6A83D283-7B33-484B-BCA1-1C5CFA748FF0}" type="presParOf" srcId="{0C669876-E848-4243-B147-3E4CF7D7F403}" destId="{BCDD1B83-1A8A-4AB1-9C62-635EF2CBC28F}" srcOrd="0" destOrd="0" presId="urn:microsoft.com/office/officeart/2008/layout/HorizontalMultiLevelHierarchy"/>
    <dgm:cxn modelId="{B5177C6A-E74A-415B-AA5F-DA4286673EB1}" type="presParOf" srcId="{A8CF9C30-B786-4729-B85E-86FADE9D0D93}" destId="{DA598CF2-7E0B-4D60-A53A-00675A7FF879}" srcOrd="7" destOrd="0" presId="urn:microsoft.com/office/officeart/2008/layout/HorizontalMultiLevelHierarchy"/>
    <dgm:cxn modelId="{ABBF89B3-E84E-4012-AF34-8D896C618268}" type="presParOf" srcId="{DA598CF2-7E0B-4D60-A53A-00675A7FF879}" destId="{086683FD-0E60-4E3B-90D3-A71CF742D01F}" srcOrd="0" destOrd="0" presId="urn:microsoft.com/office/officeart/2008/layout/HorizontalMultiLevelHierarchy"/>
    <dgm:cxn modelId="{6FD8E300-C979-4022-B169-2ECB20B5F383}" type="presParOf" srcId="{DA598CF2-7E0B-4D60-A53A-00675A7FF879}" destId="{DAC2DC5E-CB7D-4604-A91A-C28566013332}" srcOrd="1" destOrd="0" presId="urn:microsoft.com/office/officeart/2008/layout/HorizontalMultiLevelHierarchy"/>
    <dgm:cxn modelId="{668A8488-A14B-40EF-9559-088A11846240}" type="presParOf" srcId="{A8CF9C30-B786-4729-B85E-86FADE9D0D93}" destId="{ED650086-9356-44EE-8BDD-90BCA3DC7EFC}" srcOrd="8" destOrd="0" presId="urn:microsoft.com/office/officeart/2008/layout/HorizontalMultiLevelHierarchy"/>
    <dgm:cxn modelId="{3D4572AA-48B3-4578-9A45-698E6186E9B3}" type="presParOf" srcId="{ED650086-9356-44EE-8BDD-90BCA3DC7EFC}" destId="{63783119-431A-4667-8924-AAF24EEA406C}" srcOrd="0" destOrd="0" presId="urn:microsoft.com/office/officeart/2008/layout/HorizontalMultiLevelHierarchy"/>
    <dgm:cxn modelId="{73333939-A7AC-41CB-9FE2-5FD83EBBB609}" type="presParOf" srcId="{A8CF9C30-B786-4729-B85E-86FADE9D0D93}" destId="{F4DC3715-4979-48AA-8EF5-0F6037A9FC54}" srcOrd="9" destOrd="0" presId="urn:microsoft.com/office/officeart/2008/layout/HorizontalMultiLevelHierarchy"/>
    <dgm:cxn modelId="{479BE29C-39DF-461C-A691-A90D3EE116F5}" type="presParOf" srcId="{F4DC3715-4979-48AA-8EF5-0F6037A9FC54}" destId="{6AD7F54F-612A-46D6-BC55-5CA97BD85EFB}" srcOrd="0" destOrd="0" presId="urn:microsoft.com/office/officeart/2008/layout/HorizontalMultiLevelHierarchy"/>
    <dgm:cxn modelId="{A46A30CD-24BA-47DC-B18B-22CF5D270127}" type="presParOf" srcId="{F4DC3715-4979-48AA-8EF5-0F6037A9FC54}" destId="{79952AA4-FA62-44CA-8781-39C45B7E1EDC}"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8C213DFD-C7F1-436B-AA79-2A3A8026BAE8}" type="doc">
      <dgm:prSet loTypeId="urn:microsoft.com/office/officeart/2005/8/layout/hierarchy3" loCatId="list" qsTypeId="urn:microsoft.com/office/officeart/2005/8/quickstyle/simple1" qsCatId="simple" csTypeId="urn:microsoft.com/office/officeart/2005/8/colors/colorful1" csCatId="colorful" phldr="1"/>
      <dgm:spPr/>
      <dgm:t>
        <a:bodyPr/>
        <a:lstStyle/>
        <a:p>
          <a:endParaRPr lang="en-US"/>
        </a:p>
      </dgm:t>
    </dgm:pt>
    <dgm:pt modelId="{53DB8572-974A-4C2F-9F41-DEF6F31AE3B2}">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b="1" u="sng" dirty="0" smtClean="0">
              <a:solidFill>
                <a:schemeClr val="tx1">
                  <a:lumMod val="95000"/>
                  <a:lumOff val="5000"/>
                </a:schemeClr>
              </a:solidFill>
              <a:latin typeface="+mn-lt"/>
            </a:rPr>
            <a:t>Structure one:</a:t>
          </a:r>
        </a:p>
        <a:p>
          <a:pPr defTabSz="1600200">
            <a:lnSpc>
              <a:spcPct val="90000"/>
            </a:lnSpc>
            <a:spcBef>
              <a:spcPct val="0"/>
            </a:spcBef>
            <a:spcAft>
              <a:spcPct val="35000"/>
            </a:spcAft>
          </a:pPr>
          <a:r>
            <a:rPr lang="en-US" sz="1800" b="1" u="sng" dirty="0" smtClean="0">
              <a:solidFill>
                <a:schemeClr val="tx1">
                  <a:lumMod val="95000"/>
                  <a:lumOff val="5000"/>
                </a:schemeClr>
              </a:solidFill>
              <a:latin typeface="+mn-lt"/>
            </a:rPr>
            <a:t>(Expository essay format) </a:t>
          </a:r>
          <a:endParaRPr lang="en-US" sz="1800" b="1" dirty="0">
            <a:solidFill>
              <a:schemeClr val="tx1">
                <a:lumMod val="95000"/>
                <a:lumOff val="5000"/>
              </a:schemeClr>
            </a:solidFill>
            <a:latin typeface="+mn-lt"/>
          </a:endParaRPr>
        </a:p>
      </dgm:t>
    </dgm:pt>
    <dgm:pt modelId="{40FC9B18-A8F7-46C4-8F3B-50148F8791F4}" type="parTrans" cxnId="{43AE53AD-055B-47EF-A6FA-C73AE91CB80F}">
      <dgm:prSet/>
      <dgm:spPr/>
      <dgm:t>
        <a:bodyPr/>
        <a:lstStyle/>
        <a:p>
          <a:endParaRPr lang="en-US" sz="1400" b="1">
            <a:latin typeface="+mn-lt"/>
          </a:endParaRPr>
        </a:p>
      </dgm:t>
    </dgm:pt>
    <dgm:pt modelId="{1CFC2EC6-88FD-4199-B9D9-7294525DC6C6}" type="sibTrans" cxnId="{43AE53AD-055B-47EF-A6FA-C73AE91CB80F}">
      <dgm:prSet/>
      <dgm:spPr/>
      <dgm:t>
        <a:bodyPr/>
        <a:lstStyle/>
        <a:p>
          <a:endParaRPr lang="en-US" sz="1400" b="1">
            <a:latin typeface="+mn-lt"/>
          </a:endParaRPr>
        </a:p>
      </dgm:t>
    </dgm:pt>
    <dgm:pt modelId="{16E7400F-3B10-41AD-9275-3FC32BC1C882}">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2000" b="1" dirty="0" smtClean="0">
            <a:latin typeface="+mn-lt"/>
          </a:endParaRPr>
        </a:p>
        <a:p>
          <a:pPr marL="0" marR="0" indent="0" defTabSz="914400" eaLnBrk="1" fontAlgn="auto" latinLnBrk="0" hangingPunct="1">
            <a:lnSpc>
              <a:spcPct val="100000"/>
            </a:lnSpc>
            <a:spcBef>
              <a:spcPts val="0"/>
            </a:spcBef>
            <a:spcAft>
              <a:spcPts val="0"/>
            </a:spcAft>
            <a:buClrTx/>
            <a:buSzTx/>
            <a:buFontTx/>
            <a:buNone/>
            <a:tabLst/>
            <a:defRPr/>
          </a:pPr>
          <a:r>
            <a:rPr lang="en-US" sz="2000" b="1" dirty="0" smtClean="0">
              <a:latin typeface="+mn-lt"/>
            </a:rPr>
            <a:t>Introduction &amp; Thesis statement </a:t>
          </a:r>
        </a:p>
        <a:p>
          <a:pPr defTabSz="1333500">
            <a:lnSpc>
              <a:spcPct val="90000"/>
            </a:lnSpc>
            <a:spcBef>
              <a:spcPct val="0"/>
            </a:spcBef>
            <a:spcAft>
              <a:spcPct val="35000"/>
            </a:spcAft>
          </a:pPr>
          <a:endParaRPr lang="en-US" sz="2000" b="1" dirty="0">
            <a:latin typeface="+mn-lt"/>
          </a:endParaRPr>
        </a:p>
      </dgm:t>
    </dgm:pt>
    <dgm:pt modelId="{4AC3D3F9-2D75-4358-B412-2887B84DE3AB}" type="parTrans" cxnId="{88FE01F3-9A12-4A3B-9600-3D813C1DB1FF}">
      <dgm:prSet/>
      <dgm:spPr/>
      <dgm:t>
        <a:bodyPr/>
        <a:lstStyle/>
        <a:p>
          <a:endParaRPr lang="en-US" sz="1400" b="1">
            <a:latin typeface="+mn-lt"/>
          </a:endParaRPr>
        </a:p>
      </dgm:t>
    </dgm:pt>
    <dgm:pt modelId="{332B5D51-74B2-4342-B4F4-BAA3BC7C825A}" type="sibTrans" cxnId="{88FE01F3-9A12-4A3B-9600-3D813C1DB1FF}">
      <dgm:prSet/>
      <dgm:spPr/>
      <dgm:t>
        <a:bodyPr/>
        <a:lstStyle/>
        <a:p>
          <a:endParaRPr lang="en-US" sz="1400" b="1">
            <a:latin typeface="+mn-lt"/>
          </a:endParaRPr>
        </a:p>
      </dgm:t>
    </dgm:pt>
    <dgm:pt modelId="{45F3EE53-2ECE-4CDC-9415-C7A75A9344C5}">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b="1" dirty="0" smtClean="0">
            <a:latin typeface="+mn-lt"/>
          </a:endParaRPr>
        </a:p>
        <a:p>
          <a:pPr marL="0" marR="0" indent="0" defTabSz="914400" eaLnBrk="1" fontAlgn="auto" latinLnBrk="0" hangingPunct="1">
            <a:lnSpc>
              <a:spcPct val="100000"/>
            </a:lnSpc>
            <a:spcBef>
              <a:spcPts val="0"/>
            </a:spcBef>
            <a:spcAft>
              <a:spcPts val="0"/>
            </a:spcAft>
            <a:buClrTx/>
            <a:buSzTx/>
            <a:buFontTx/>
            <a:buNone/>
            <a:tabLst/>
            <a:defRPr/>
          </a:pPr>
          <a:r>
            <a:rPr lang="en-US" sz="1800" b="1" dirty="0" smtClean="0">
              <a:latin typeface="+mn-lt"/>
            </a:rPr>
            <a:t>Conclusion</a:t>
          </a:r>
        </a:p>
        <a:p>
          <a:pPr defTabSz="355600">
            <a:lnSpc>
              <a:spcPct val="90000"/>
            </a:lnSpc>
            <a:spcBef>
              <a:spcPct val="0"/>
            </a:spcBef>
            <a:spcAft>
              <a:spcPct val="35000"/>
            </a:spcAft>
          </a:pPr>
          <a:endParaRPr lang="en-US" sz="1800" b="1" dirty="0">
            <a:latin typeface="+mn-lt"/>
          </a:endParaRPr>
        </a:p>
      </dgm:t>
    </dgm:pt>
    <dgm:pt modelId="{38B785C1-58B4-48F9-A0F1-16A0C08AB7CD}" type="parTrans" cxnId="{6AF6ED63-7EF1-4E25-8C26-712860D472FB}">
      <dgm:prSet/>
      <dgm:spPr/>
      <dgm:t>
        <a:bodyPr/>
        <a:lstStyle/>
        <a:p>
          <a:endParaRPr lang="en-US" sz="1400" b="1">
            <a:latin typeface="+mn-lt"/>
          </a:endParaRPr>
        </a:p>
      </dgm:t>
    </dgm:pt>
    <dgm:pt modelId="{666465ED-6B14-4DA8-AD89-D2C116F662EC}" type="sibTrans" cxnId="{6AF6ED63-7EF1-4E25-8C26-712860D472FB}">
      <dgm:prSet/>
      <dgm:spPr/>
      <dgm:t>
        <a:bodyPr/>
        <a:lstStyle/>
        <a:p>
          <a:endParaRPr lang="en-US" sz="1400" b="1">
            <a:latin typeface="+mn-lt"/>
          </a:endParaRPr>
        </a:p>
      </dgm:t>
    </dgm:pt>
    <dgm:pt modelId="{4A837A8D-8C3C-4A00-8F1B-D3DE9CDF3ED6}">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b="1" u="sng" dirty="0" smtClean="0">
            <a:solidFill>
              <a:schemeClr val="tx1">
                <a:lumMod val="95000"/>
                <a:lumOff val="5000"/>
              </a:schemeClr>
            </a:solidFill>
            <a:latin typeface="+mn-lt"/>
          </a:endParaRPr>
        </a:p>
        <a:p>
          <a:pPr marL="0" marR="0" indent="0" defTabSz="914400" eaLnBrk="1" fontAlgn="auto" latinLnBrk="0" hangingPunct="1">
            <a:lnSpc>
              <a:spcPct val="100000"/>
            </a:lnSpc>
            <a:spcBef>
              <a:spcPts val="0"/>
            </a:spcBef>
            <a:spcAft>
              <a:spcPts val="0"/>
            </a:spcAft>
            <a:buClrTx/>
            <a:buSzTx/>
            <a:buFontTx/>
            <a:buNone/>
            <a:tabLst/>
            <a:defRPr/>
          </a:pPr>
          <a:r>
            <a:rPr lang="en-US" sz="1800" b="1" u="sng" dirty="0" smtClean="0">
              <a:solidFill>
                <a:schemeClr val="tx1">
                  <a:lumMod val="95000"/>
                  <a:lumOff val="5000"/>
                </a:schemeClr>
              </a:solidFill>
              <a:latin typeface="+mn-lt"/>
            </a:rPr>
            <a:t>Structure Two </a:t>
          </a:r>
        </a:p>
        <a:p>
          <a:pPr marL="0" marR="0" indent="0" defTabSz="914400" eaLnBrk="1" fontAlgn="auto" latinLnBrk="0" hangingPunct="1">
            <a:lnSpc>
              <a:spcPct val="100000"/>
            </a:lnSpc>
            <a:spcBef>
              <a:spcPts val="0"/>
            </a:spcBef>
            <a:spcAft>
              <a:spcPts val="0"/>
            </a:spcAft>
            <a:buClrTx/>
            <a:buSzTx/>
            <a:buFontTx/>
            <a:buNone/>
            <a:tabLst/>
            <a:defRPr/>
          </a:pPr>
          <a:r>
            <a:rPr lang="en-US" sz="1800" b="1" u="sng" dirty="0" smtClean="0">
              <a:solidFill>
                <a:schemeClr val="tx1">
                  <a:lumMod val="95000"/>
                  <a:lumOff val="5000"/>
                </a:schemeClr>
              </a:solidFill>
              <a:latin typeface="+mn-lt"/>
            </a:rPr>
            <a:t>(Block Format):</a:t>
          </a:r>
        </a:p>
        <a:p>
          <a:pPr defTabSz="666750">
            <a:lnSpc>
              <a:spcPct val="90000"/>
            </a:lnSpc>
            <a:spcBef>
              <a:spcPct val="0"/>
            </a:spcBef>
            <a:spcAft>
              <a:spcPct val="35000"/>
            </a:spcAft>
          </a:pPr>
          <a:endParaRPr lang="en-US" sz="1800" b="1" dirty="0">
            <a:solidFill>
              <a:schemeClr val="tx1">
                <a:lumMod val="95000"/>
                <a:lumOff val="5000"/>
              </a:schemeClr>
            </a:solidFill>
            <a:latin typeface="+mn-lt"/>
          </a:endParaRPr>
        </a:p>
      </dgm:t>
    </dgm:pt>
    <dgm:pt modelId="{889C07F1-63BF-48FA-9D63-DAAB930DDC13}" type="parTrans" cxnId="{505A96EC-1912-4691-812C-1B04DB1352CD}">
      <dgm:prSet/>
      <dgm:spPr/>
      <dgm:t>
        <a:bodyPr/>
        <a:lstStyle/>
        <a:p>
          <a:endParaRPr lang="en-US" sz="1400" b="1">
            <a:latin typeface="+mn-lt"/>
          </a:endParaRPr>
        </a:p>
      </dgm:t>
    </dgm:pt>
    <dgm:pt modelId="{2B7F1C7B-C5A5-4E0B-8097-733A339EEC36}" type="sibTrans" cxnId="{505A96EC-1912-4691-812C-1B04DB1352CD}">
      <dgm:prSet/>
      <dgm:spPr/>
      <dgm:t>
        <a:bodyPr/>
        <a:lstStyle/>
        <a:p>
          <a:endParaRPr lang="en-US" sz="1400" b="1">
            <a:latin typeface="+mn-lt"/>
          </a:endParaRPr>
        </a:p>
      </dgm:t>
    </dgm:pt>
    <dgm:pt modelId="{AFA2445C-1B94-4D66-B337-7D03B0185D44}">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1" dirty="0" smtClean="0">
              <a:latin typeface="+mn-lt"/>
            </a:rPr>
            <a:t>Introduction &amp; Thesis statement </a:t>
          </a:r>
          <a:endParaRPr lang="en-US" sz="2000" b="1" dirty="0">
            <a:latin typeface="+mn-lt"/>
          </a:endParaRPr>
        </a:p>
      </dgm:t>
    </dgm:pt>
    <dgm:pt modelId="{87DF87B4-3548-4291-955F-BC20A30D4751}" type="parTrans" cxnId="{3EF18213-0E06-4DB6-95B8-A3BFA16C30D5}">
      <dgm:prSet/>
      <dgm:spPr/>
      <dgm:t>
        <a:bodyPr/>
        <a:lstStyle/>
        <a:p>
          <a:endParaRPr lang="en-US" sz="1400" b="1">
            <a:latin typeface="+mn-lt"/>
          </a:endParaRPr>
        </a:p>
      </dgm:t>
    </dgm:pt>
    <dgm:pt modelId="{3B3414DE-F50A-4661-BE76-0C89FFB00A0D}" type="sibTrans" cxnId="{3EF18213-0E06-4DB6-95B8-A3BFA16C30D5}">
      <dgm:prSet/>
      <dgm:spPr/>
      <dgm:t>
        <a:bodyPr/>
        <a:lstStyle/>
        <a:p>
          <a:endParaRPr lang="en-US" sz="1400" b="1">
            <a:latin typeface="+mn-lt"/>
          </a:endParaRPr>
        </a:p>
      </dgm:t>
    </dgm:pt>
    <dgm:pt modelId="{05790E31-9051-4409-B27E-949FF5C4F78D}">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b="1" dirty="0" smtClean="0">
            <a:latin typeface="+mn-lt"/>
          </a:endParaRPr>
        </a:p>
        <a:p>
          <a:pPr marL="0" marR="0" indent="0" defTabSz="914400" eaLnBrk="1" fontAlgn="auto" latinLnBrk="0" hangingPunct="1">
            <a:lnSpc>
              <a:spcPct val="100000"/>
            </a:lnSpc>
            <a:spcBef>
              <a:spcPts val="0"/>
            </a:spcBef>
            <a:spcAft>
              <a:spcPts val="0"/>
            </a:spcAft>
            <a:buClrTx/>
            <a:buSzTx/>
            <a:buFontTx/>
            <a:buNone/>
            <a:tabLst/>
            <a:defRPr/>
          </a:pPr>
          <a:r>
            <a:rPr lang="en-US" sz="1800" b="1" dirty="0" smtClean="0">
              <a:latin typeface="+mn-lt"/>
            </a:rPr>
            <a:t>Conclusion</a:t>
          </a:r>
        </a:p>
        <a:p>
          <a:pPr defTabSz="355600">
            <a:lnSpc>
              <a:spcPct val="90000"/>
            </a:lnSpc>
            <a:spcBef>
              <a:spcPct val="0"/>
            </a:spcBef>
            <a:spcAft>
              <a:spcPct val="35000"/>
            </a:spcAft>
          </a:pPr>
          <a:endParaRPr lang="en-US" sz="1800" b="1" dirty="0">
            <a:latin typeface="+mn-lt"/>
          </a:endParaRPr>
        </a:p>
      </dgm:t>
    </dgm:pt>
    <dgm:pt modelId="{2F8CCBAF-76E6-4DA0-BAC0-BCEDB67D8B0E}" type="parTrans" cxnId="{9C3B79EE-E05B-4AC8-8DE9-A2AE8865F826}">
      <dgm:prSet/>
      <dgm:spPr/>
      <dgm:t>
        <a:bodyPr/>
        <a:lstStyle/>
        <a:p>
          <a:endParaRPr lang="en-US" sz="1400" b="1">
            <a:latin typeface="+mn-lt"/>
          </a:endParaRPr>
        </a:p>
      </dgm:t>
    </dgm:pt>
    <dgm:pt modelId="{31E04814-8B17-4798-928C-6D7C296E8D39}" type="sibTrans" cxnId="{9C3B79EE-E05B-4AC8-8DE9-A2AE8865F826}">
      <dgm:prSet/>
      <dgm:spPr/>
      <dgm:t>
        <a:bodyPr/>
        <a:lstStyle/>
        <a:p>
          <a:endParaRPr lang="en-US" sz="1400" b="1">
            <a:latin typeface="+mn-lt"/>
          </a:endParaRPr>
        </a:p>
      </dgm:t>
    </dgm:pt>
    <dgm:pt modelId="{22FAEADD-8444-4FAA-B5D4-7DB2CA9CC9D7}">
      <dgm:prSet phldrT="[Text]" custT="1"/>
      <dgm:spPr/>
      <dgm:t>
        <a:bodyPr/>
        <a:lstStyle/>
        <a:p>
          <a:pPr marL="0" marR="0" lvl="1" indent="0" defTabSz="914400" eaLnBrk="1" fontAlgn="auto" latinLnBrk="0" hangingPunct="1">
            <a:lnSpc>
              <a:spcPct val="100000"/>
            </a:lnSpc>
            <a:spcBef>
              <a:spcPts val="0"/>
            </a:spcBef>
            <a:spcAft>
              <a:spcPts val="0"/>
            </a:spcAft>
            <a:buClrTx/>
            <a:buSzTx/>
            <a:buFontTx/>
            <a:buNone/>
            <a:tabLst/>
            <a:defRPr/>
          </a:pPr>
          <a:r>
            <a:rPr lang="en-US" sz="1400" b="1" dirty="0" smtClean="0">
              <a:latin typeface="+mn-lt"/>
            </a:rPr>
            <a:t>1</a:t>
          </a:r>
          <a:r>
            <a:rPr lang="en-US" sz="1400" b="1" baseline="30000" dirty="0" smtClean="0">
              <a:latin typeface="+mn-lt"/>
            </a:rPr>
            <a:t>st</a:t>
          </a:r>
          <a:r>
            <a:rPr lang="en-US" sz="1400" b="1" dirty="0" smtClean="0">
              <a:latin typeface="+mn-lt"/>
            </a:rPr>
            <a:t> Body paragraph </a:t>
          </a:r>
        </a:p>
        <a:p>
          <a:pPr defTabSz="1333500">
            <a:lnSpc>
              <a:spcPct val="90000"/>
            </a:lnSpc>
            <a:spcBef>
              <a:spcPct val="0"/>
            </a:spcBef>
            <a:spcAft>
              <a:spcPct val="35000"/>
            </a:spcAft>
          </a:pPr>
          <a:r>
            <a:rPr lang="en-US" sz="1400" b="1" dirty="0" smtClean="0">
              <a:latin typeface="+mn-lt"/>
            </a:rPr>
            <a:t>{Main point+ supporting evidence</a:t>
          </a:r>
          <a:endParaRPr lang="en-US" sz="1400" b="1" dirty="0">
            <a:latin typeface="+mn-lt"/>
          </a:endParaRPr>
        </a:p>
      </dgm:t>
    </dgm:pt>
    <dgm:pt modelId="{2BA793FD-038F-4078-9E5B-4FB4A340660E}" type="parTrans" cxnId="{948203AD-3C6F-483E-BE49-A0334B5B91AF}">
      <dgm:prSet/>
      <dgm:spPr/>
      <dgm:t>
        <a:bodyPr/>
        <a:lstStyle/>
        <a:p>
          <a:endParaRPr lang="en-US" sz="1400" b="1">
            <a:latin typeface="+mn-lt"/>
          </a:endParaRPr>
        </a:p>
      </dgm:t>
    </dgm:pt>
    <dgm:pt modelId="{5F380CAC-963C-498F-9458-85E9E963F6D9}" type="sibTrans" cxnId="{948203AD-3C6F-483E-BE49-A0334B5B91AF}">
      <dgm:prSet/>
      <dgm:spPr/>
      <dgm:t>
        <a:bodyPr/>
        <a:lstStyle/>
        <a:p>
          <a:endParaRPr lang="en-US" sz="1400" b="1">
            <a:latin typeface="+mn-lt"/>
          </a:endParaRPr>
        </a:p>
      </dgm:t>
    </dgm:pt>
    <dgm:pt modelId="{3179FD5B-3FAA-4D16-A239-2E7923805F5D}">
      <dgm:prSet phldrT="[Text]" custT="1"/>
      <dgm:spPr/>
      <dgm:t>
        <a:bodyPr/>
        <a:lstStyle/>
        <a:p>
          <a:pPr lvl="1"/>
          <a:endParaRPr lang="en-US" sz="1400" b="1" smtClean="0">
            <a:latin typeface="+mn-lt"/>
          </a:endParaRPr>
        </a:p>
        <a:p>
          <a:pPr lvl="1"/>
          <a:r>
            <a:rPr lang="en-US" sz="1400" b="1" smtClean="0">
              <a:latin typeface="+mn-lt"/>
            </a:rPr>
            <a:t>2</a:t>
          </a:r>
          <a:r>
            <a:rPr lang="en-US" sz="1400" b="1" baseline="30000" smtClean="0">
              <a:latin typeface="+mn-lt"/>
            </a:rPr>
            <a:t>nd</a:t>
          </a:r>
          <a:r>
            <a:rPr lang="en-US" sz="1400" b="1" smtClean="0">
              <a:latin typeface="+mn-lt"/>
            </a:rPr>
            <a:t>  Body paragraph </a:t>
          </a:r>
        </a:p>
        <a:p>
          <a:pPr marL="53975" lvl="1" indent="0">
            <a:buNone/>
          </a:pPr>
          <a:r>
            <a:rPr lang="en-US" sz="1400" b="1" smtClean="0">
              <a:latin typeface="+mn-lt"/>
            </a:rPr>
            <a:t>{Main point+ supporting evidence}</a:t>
          </a:r>
        </a:p>
        <a:p>
          <a:endParaRPr lang="en-US" sz="1400" b="1" dirty="0">
            <a:latin typeface="+mn-lt"/>
          </a:endParaRPr>
        </a:p>
      </dgm:t>
    </dgm:pt>
    <dgm:pt modelId="{2DD498A4-569A-4913-A915-2D1EFB380B31}" type="parTrans" cxnId="{1988649C-B4B0-4914-80AE-599C44251478}">
      <dgm:prSet/>
      <dgm:spPr/>
      <dgm:t>
        <a:bodyPr/>
        <a:lstStyle/>
        <a:p>
          <a:endParaRPr lang="en-US" sz="1400" b="1">
            <a:latin typeface="+mn-lt"/>
          </a:endParaRPr>
        </a:p>
      </dgm:t>
    </dgm:pt>
    <dgm:pt modelId="{2B0AA5A8-972C-4A5E-8EA9-74E36FE34D8A}" type="sibTrans" cxnId="{1988649C-B4B0-4914-80AE-599C44251478}">
      <dgm:prSet/>
      <dgm:spPr/>
      <dgm:t>
        <a:bodyPr/>
        <a:lstStyle/>
        <a:p>
          <a:endParaRPr lang="en-US" sz="1400" b="1">
            <a:latin typeface="+mn-lt"/>
          </a:endParaRPr>
        </a:p>
      </dgm:t>
    </dgm:pt>
    <dgm:pt modelId="{DEB8517D-6CDC-44A6-BE5F-182611909185}">
      <dgm:prSet phldrT="[Text]" custT="1"/>
      <dgm:spPr/>
      <dgm:t>
        <a:bodyPr/>
        <a:lstStyle/>
        <a:p>
          <a:pPr lvl="1"/>
          <a:endParaRPr lang="en-US" sz="1400" b="1" dirty="0" smtClean="0">
            <a:latin typeface="+mn-lt"/>
          </a:endParaRPr>
        </a:p>
        <a:p>
          <a:pPr lvl="1"/>
          <a:r>
            <a:rPr lang="en-US" sz="1400" b="1" dirty="0" smtClean="0">
              <a:latin typeface="+mn-lt"/>
            </a:rPr>
            <a:t>3</a:t>
          </a:r>
          <a:r>
            <a:rPr lang="en-US" sz="1400" b="1" baseline="30000" dirty="0" smtClean="0">
              <a:latin typeface="+mn-lt"/>
            </a:rPr>
            <a:t>rd</a:t>
          </a:r>
          <a:r>
            <a:rPr lang="en-US" sz="1400" b="1" dirty="0" smtClean="0">
              <a:latin typeface="+mn-lt"/>
            </a:rPr>
            <a:t>  Body paragraph </a:t>
          </a:r>
        </a:p>
        <a:p>
          <a:pPr marL="53975" lvl="1" indent="0">
            <a:buNone/>
          </a:pPr>
          <a:r>
            <a:rPr lang="en-US" sz="1400" b="1" dirty="0" smtClean="0">
              <a:latin typeface="+mn-lt"/>
            </a:rPr>
            <a:t>{Main point+ supporting evidence}</a:t>
          </a:r>
        </a:p>
        <a:p>
          <a:endParaRPr lang="en-US" sz="1400" b="1" dirty="0">
            <a:latin typeface="+mn-lt"/>
          </a:endParaRPr>
        </a:p>
      </dgm:t>
    </dgm:pt>
    <dgm:pt modelId="{92D6A473-D93A-4338-BA7E-93312A6F6E79}" type="parTrans" cxnId="{2EABC5FA-BD86-4E3C-AC8D-4D6F5DF94DE0}">
      <dgm:prSet/>
      <dgm:spPr/>
      <dgm:t>
        <a:bodyPr/>
        <a:lstStyle/>
        <a:p>
          <a:endParaRPr lang="en-US" sz="1400" b="1">
            <a:latin typeface="+mn-lt"/>
          </a:endParaRPr>
        </a:p>
      </dgm:t>
    </dgm:pt>
    <dgm:pt modelId="{29E2C9AC-9532-4FAC-B4EC-736A7FC5D076}" type="sibTrans" cxnId="{2EABC5FA-BD86-4E3C-AC8D-4D6F5DF94DE0}">
      <dgm:prSet/>
      <dgm:spPr/>
      <dgm:t>
        <a:bodyPr/>
        <a:lstStyle/>
        <a:p>
          <a:endParaRPr lang="en-US" sz="1400" b="1">
            <a:latin typeface="+mn-lt"/>
          </a:endParaRPr>
        </a:p>
      </dgm:t>
    </dgm:pt>
    <dgm:pt modelId="{A87597AB-9532-4EDD-AF7B-30559F9747B7}">
      <dgm:prSet phldrT="[Text]" custT="1"/>
      <dgm:spPr/>
      <dgm:t>
        <a:bodyPr/>
        <a:lstStyle/>
        <a:p>
          <a:pPr lvl="1"/>
          <a:endParaRPr lang="en-US" sz="1400" b="1" dirty="0" smtClean="0">
            <a:latin typeface="+mn-lt"/>
          </a:endParaRPr>
        </a:p>
        <a:p>
          <a:pPr lvl="1"/>
          <a:r>
            <a:rPr lang="en-US" sz="1400" b="1" dirty="0" smtClean="0">
              <a:latin typeface="+mn-lt"/>
            </a:rPr>
            <a:t>4</a:t>
          </a:r>
          <a:r>
            <a:rPr lang="en-US" sz="1400" b="1" baseline="30000" dirty="0" smtClean="0">
              <a:latin typeface="+mn-lt"/>
            </a:rPr>
            <a:t>th</a:t>
          </a:r>
          <a:r>
            <a:rPr lang="en-US" sz="1400" b="1" dirty="0" smtClean="0">
              <a:latin typeface="+mn-lt"/>
            </a:rPr>
            <a:t>  Body paragraph </a:t>
          </a:r>
        </a:p>
        <a:p>
          <a:pPr marL="53975" lvl="1" indent="0">
            <a:buNone/>
          </a:pPr>
          <a:r>
            <a:rPr lang="en-US" sz="1400" b="1" dirty="0" smtClean="0">
              <a:latin typeface="+mn-lt"/>
            </a:rPr>
            <a:t>{Main point+ supporting evidence}</a:t>
          </a:r>
        </a:p>
        <a:p>
          <a:endParaRPr lang="en-US" sz="1400" b="1" dirty="0">
            <a:latin typeface="+mn-lt"/>
          </a:endParaRPr>
        </a:p>
      </dgm:t>
    </dgm:pt>
    <dgm:pt modelId="{695D8AB4-6744-42AA-B063-F4B76E3908BD}" type="parTrans" cxnId="{4D465880-A121-4215-8A10-7DE8CCB90F8B}">
      <dgm:prSet/>
      <dgm:spPr/>
      <dgm:t>
        <a:bodyPr/>
        <a:lstStyle/>
        <a:p>
          <a:endParaRPr lang="en-US" sz="1400" b="1">
            <a:latin typeface="+mn-lt"/>
          </a:endParaRPr>
        </a:p>
      </dgm:t>
    </dgm:pt>
    <dgm:pt modelId="{44A18CC1-E3E7-4638-97AA-452305B95067}" type="sibTrans" cxnId="{4D465880-A121-4215-8A10-7DE8CCB90F8B}">
      <dgm:prSet/>
      <dgm:spPr/>
      <dgm:t>
        <a:bodyPr/>
        <a:lstStyle/>
        <a:p>
          <a:endParaRPr lang="en-US" sz="1400" b="1">
            <a:latin typeface="+mn-lt"/>
          </a:endParaRPr>
        </a:p>
      </dgm:t>
    </dgm:pt>
    <dgm:pt modelId="{4CAB00FC-E247-4F72-9022-B714796301E6}">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dirty="0" smtClean="0">
              <a:latin typeface="+mn-lt"/>
            </a:rPr>
            <a:t/>
          </a:r>
          <a:br>
            <a:rPr lang="en-US" sz="1400" b="1" dirty="0" smtClean="0">
              <a:latin typeface="+mn-lt"/>
            </a:rPr>
          </a:br>
          <a:r>
            <a:rPr lang="en-US" sz="1400" b="1" dirty="0" smtClean="0">
              <a:latin typeface="+mn-lt"/>
            </a:rPr>
            <a:t>1</a:t>
          </a:r>
          <a:r>
            <a:rPr lang="en-US" sz="1400" b="1" baseline="30000" dirty="0" smtClean="0">
              <a:latin typeface="+mn-lt"/>
            </a:rPr>
            <a:t>st</a:t>
          </a:r>
          <a:r>
            <a:rPr lang="en-US" sz="1400" b="1" dirty="0" smtClean="0">
              <a:latin typeface="+mn-lt"/>
            </a:rPr>
            <a:t> Body paragraph</a:t>
          </a:r>
        </a:p>
        <a:p>
          <a:pPr marL="0" marR="0" indent="0" defTabSz="914400" eaLnBrk="1" fontAlgn="auto" latinLnBrk="0" hangingPunct="1">
            <a:lnSpc>
              <a:spcPct val="100000"/>
            </a:lnSpc>
            <a:spcBef>
              <a:spcPts val="0"/>
            </a:spcBef>
            <a:spcAft>
              <a:spcPts val="0"/>
            </a:spcAft>
            <a:buClrTx/>
            <a:buSzTx/>
            <a:buFontTx/>
            <a:buNone/>
            <a:tabLst/>
            <a:defRPr/>
          </a:pPr>
          <a:r>
            <a:rPr lang="en-US" sz="1400" b="1" dirty="0" smtClean="0">
              <a:latin typeface="+mn-lt"/>
            </a:rPr>
            <a:t>Refute 1</a:t>
          </a:r>
          <a:r>
            <a:rPr lang="en-US" sz="1400" b="1" baseline="30000" dirty="0" smtClean="0">
              <a:latin typeface="+mn-lt"/>
            </a:rPr>
            <a:t>st</a:t>
          </a:r>
          <a:r>
            <a:rPr lang="en-US" sz="1400" b="1" dirty="0" smtClean="0">
              <a:latin typeface="+mn-lt"/>
            </a:rPr>
            <a:t> opposing point</a:t>
          </a:r>
        </a:p>
        <a:p>
          <a:pPr defTabSz="355600">
            <a:lnSpc>
              <a:spcPct val="90000"/>
            </a:lnSpc>
            <a:spcBef>
              <a:spcPct val="0"/>
            </a:spcBef>
            <a:spcAft>
              <a:spcPct val="35000"/>
            </a:spcAft>
          </a:pPr>
          <a:endParaRPr lang="en-US" sz="1400" b="1" dirty="0">
            <a:latin typeface="+mn-lt"/>
          </a:endParaRPr>
        </a:p>
      </dgm:t>
    </dgm:pt>
    <dgm:pt modelId="{F49AAD01-C8A5-4B19-AFA7-882B73ACEEF8}" type="parTrans" cxnId="{51E7E219-B9C1-4561-B1B1-83C6F1D97D21}">
      <dgm:prSet/>
      <dgm:spPr/>
      <dgm:t>
        <a:bodyPr/>
        <a:lstStyle/>
        <a:p>
          <a:endParaRPr lang="en-US" sz="1400" b="1">
            <a:latin typeface="+mn-lt"/>
          </a:endParaRPr>
        </a:p>
      </dgm:t>
    </dgm:pt>
    <dgm:pt modelId="{031457E2-6CB0-4169-97E7-150098090CAF}" type="sibTrans" cxnId="{51E7E219-B9C1-4561-B1B1-83C6F1D97D21}">
      <dgm:prSet/>
      <dgm:spPr/>
      <dgm:t>
        <a:bodyPr/>
        <a:lstStyle/>
        <a:p>
          <a:endParaRPr lang="en-US" sz="1400" b="1">
            <a:latin typeface="+mn-lt"/>
          </a:endParaRPr>
        </a:p>
      </dgm:t>
    </dgm:pt>
    <dgm:pt modelId="{8E9F2E02-CE99-40D8-B5EF-8F7F0998CD2E}">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dirty="0" smtClean="0">
              <a:latin typeface="+mn-lt"/>
            </a:rPr>
            <a:t/>
          </a:r>
          <a:br>
            <a:rPr lang="en-US" sz="1400" b="1" dirty="0" smtClean="0">
              <a:latin typeface="+mn-lt"/>
            </a:rPr>
          </a:br>
          <a:r>
            <a:rPr lang="en-US" sz="1400" b="1" dirty="0" smtClean="0">
              <a:latin typeface="+mn-lt"/>
            </a:rPr>
            <a:t>2</a:t>
          </a:r>
          <a:r>
            <a:rPr lang="en-US" sz="1400" b="1" baseline="30000" dirty="0" smtClean="0">
              <a:latin typeface="+mn-lt"/>
            </a:rPr>
            <a:t>nd</a:t>
          </a:r>
          <a:r>
            <a:rPr lang="en-US" sz="1400" b="1" dirty="0" smtClean="0">
              <a:latin typeface="+mn-lt"/>
            </a:rPr>
            <a:t> Body paragraph</a:t>
          </a:r>
        </a:p>
        <a:p>
          <a:pPr marL="0" marR="0" indent="0" defTabSz="914400" eaLnBrk="1" fontAlgn="auto" latinLnBrk="0" hangingPunct="1">
            <a:lnSpc>
              <a:spcPct val="100000"/>
            </a:lnSpc>
            <a:spcBef>
              <a:spcPts val="0"/>
            </a:spcBef>
            <a:spcAft>
              <a:spcPts val="0"/>
            </a:spcAft>
            <a:buClrTx/>
            <a:buSzTx/>
            <a:buFontTx/>
            <a:buNone/>
            <a:tabLst/>
            <a:defRPr/>
          </a:pPr>
          <a:r>
            <a:rPr lang="en-US" sz="1400" b="1" dirty="0" smtClean="0">
              <a:latin typeface="+mn-lt"/>
            </a:rPr>
            <a:t>Refute 2</a:t>
          </a:r>
          <a:r>
            <a:rPr lang="en-US" sz="1400" b="1" baseline="30000" dirty="0" smtClean="0">
              <a:latin typeface="+mn-lt"/>
            </a:rPr>
            <a:t>nd</a:t>
          </a:r>
          <a:r>
            <a:rPr lang="en-US" sz="1400" b="1" dirty="0" smtClean="0">
              <a:latin typeface="+mn-lt"/>
            </a:rPr>
            <a:t> opposing point</a:t>
          </a:r>
        </a:p>
        <a:p>
          <a:pPr defTabSz="355600">
            <a:lnSpc>
              <a:spcPct val="90000"/>
            </a:lnSpc>
            <a:spcBef>
              <a:spcPct val="0"/>
            </a:spcBef>
            <a:spcAft>
              <a:spcPct val="35000"/>
            </a:spcAft>
          </a:pPr>
          <a:endParaRPr lang="en-US" sz="1400" b="1" dirty="0">
            <a:latin typeface="+mn-lt"/>
          </a:endParaRPr>
        </a:p>
      </dgm:t>
    </dgm:pt>
    <dgm:pt modelId="{2D0825B0-8942-4341-84B9-6A4446A22A74}" type="parTrans" cxnId="{6B5893A8-5700-4C7D-BAAA-D4F70EF326BF}">
      <dgm:prSet/>
      <dgm:spPr/>
      <dgm:t>
        <a:bodyPr/>
        <a:lstStyle/>
        <a:p>
          <a:endParaRPr lang="en-US" sz="1400" b="1">
            <a:latin typeface="+mn-lt"/>
          </a:endParaRPr>
        </a:p>
      </dgm:t>
    </dgm:pt>
    <dgm:pt modelId="{568FA9E9-AF41-4E75-BB23-3D32EF72D9B3}" type="sibTrans" cxnId="{6B5893A8-5700-4C7D-BAAA-D4F70EF326BF}">
      <dgm:prSet/>
      <dgm:spPr/>
      <dgm:t>
        <a:bodyPr/>
        <a:lstStyle/>
        <a:p>
          <a:endParaRPr lang="en-US" sz="1400" b="1">
            <a:latin typeface="+mn-lt"/>
          </a:endParaRPr>
        </a:p>
      </dgm:t>
    </dgm:pt>
    <dgm:pt modelId="{87B84301-E220-4FC1-9A05-2A3DF0C86F3E}">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1400" b="1" dirty="0" smtClean="0">
              <a:latin typeface="+mn-lt"/>
            </a:rPr>
            <a:t>4</a:t>
          </a:r>
          <a:r>
            <a:rPr lang="en-US" sz="1400" b="1" baseline="30000" dirty="0" smtClean="0">
              <a:latin typeface="+mn-lt"/>
            </a:rPr>
            <a:t>th</a:t>
          </a:r>
          <a:r>
            <a:rPr lang="en-US" sz="1400" b="1" dirty="0" smtClean="0">
              <a:latin typeface="+mn-lt"/>
            </a:rPr>
            <a:t>  Body paragraph </a:t>
          </a:r>
        </a:p>
        <a:p>
          <a:pPr marL="0" marR="0" indent="0" defTabSz="914400" eaLnBrk="1" fontAlgn="auto" latinLnBrk="0" hangingPunct="1">
            <a:lnSpc>
              <a:spcPct val="100000"/>
            </a:lnSpc>
            <a:spcBef>
              <a:spcPts val="0"/>
            </a:spcBef>
            <a:spcAft>
              <a:spcPts val="0"/>
            </a:spcAft>
            <a:buClrTx/>
            <a:buSzTx/>
            <a:buFontTx/>
            <a:buNone/>
            <a:tabLst/>
            <a:defRPr/>
          </a:pPr>
          <a:r>
            <a:rPr lang="en-US" sz="1400" b="1" dirty="0" smtClean="0">
              <a:latin typeface="+mn-lt"/>
            </a:rPr>
            <a:t>Present your 2</a:t>
          </a:r>
          <a:r>
            <a:rPr lang="en-US" sz="1400" b="1" baseline="30000" dirty="0" smtClean="0">
              <a:latin typeface="+mn-lt"/>
            </a:rPr>
            <a:t>nd</a:t>
          </a:r>
          <a:r>
            <a:rPr lang="en-US" sz="1400" b="1" dirty="0" smtClean="0">
              <a:latin typeface="+mn-lt"/>
            </a:rPr>
            <a:t> point + supporting evidence</a:t>
          </a:r>
          <a:endParaRPr lang="en-US" sz="1400" b="1" dirty="0">
            <a:latin typeface="+mn-lt"/>
          </a:endParaRPr>
        </a:p>
      </dgm:t>
    </dgm:pt>
    <dgm:pt modelId="{26D500F9-F225-4F30-96E0-E17B46BFDD4A}" type="parTrans" cxnId="{85516CDA-8D36-4673-B178-BABDC9EBCA85}">
      <dgm:prSet/>
      <dgm:spPr/>
      <dgm:t>
        <a:bodyPr/>
        <a:lstStyle/>
        <a:p>
          <a:endParaRPr lang="en-US" sz="1400" b="1">
            <a:latin typeface="+mn-lt"/>
          </a:endParaRPr>
        </a:p>
      </dgm:t>
    </dgm:pt>
    <dgm:pt modelId="{BD6D76A5-7174-4731-9448-86B75DE89DDB}" type="sibTrans" cxnId="{85516CDA-8D36-4673-B178-BABDC9EBCA85}">
      <dgm:prSet/>
      <dgm:spPr/>
      <dgm:t>
        <a:bodyPr/>
        <a:lstStyle/>
        <a:p>
          <a:endParaRPr lang="en-US" sz="1400" b="1">
            <a:latin typeface="+mn-lt"/>
          </a:endParaRPr>
        </a:p>
      </dgm:t>
    </dgm:pt>
    <dgm:pt modelId="{883F82EC-4E79-4C7B-B7F4-A1B6D60F9B72}">
      <dgm:prSet custT="1"/>
      <dgm:spPr/>
      <dgm:t>
        <a:bodyPr/>
        <a:lstStyle/>
        <a:p>
          <a:r>
            <a:rPr lang="en-US" sz="1400" b="1" dirty="0" smtClean="0">
              <a:latin typeface="+mn-lt"/>
            </a:rPr>
            <a:t>3</a:t>
          </a:r>
          <a:r>
            <a:rPr lang="en-US" sz="1400" b="1" baseline="30000" dirty="0" smtClean="0">
              <a:latin typeface="+mn-lt"/>
            </a:rPr>
            <a:t>rd</a:t>
          </a:r>
          <a:r>
            <a:rPr lang="en-US" sz="1400" b="1" dirty="0" smtClean="0">
              <a:latin typeface="+mn-lt"/>
            </a:rPr>
            <a:t>  Body paragraph </a:t>
          </a:r>
        </a:p>
        <a:p>
          <a:r>
            <a:rPr lang="en-US" sz="1400" b="1" dirty="0" smtClean="0">
              <a:latin typeface="+mn-lt"/>
            </a:rPr>
            <a:t>Present your 1</a:t>
          </a:r>
          <a:r>
            <a:rPr lang="en-US" sz="1400" b="1" baseline="30000" dirty="0" smtClean="0">
              <a:latin typeface="+mn-lt"/>
            </a:rPr>
            <a:t>st</a:t>
          </a:r>
          <a:r>
            <a:rPr lang="en-US" sz="1400" b="1" dirty="0" smtClean="0">
              <a:latin typeface="+mn-lt"/>
            </a:rPr>
            <a:t> point + supporting evidence</a:t>
          </a:r>
        </a:p>
      </dgm:t>
    </dgm:pt>
    <dgm:pt modelId="{27332BEA-92BB-445A-A603-32242A12143F}" type="parTrans" cxnId="{8F7581A6-02D5-4DD6-8B22-C957A2536921}">
      <dgm:prSet/>
      <dgm:spPr/>
      <dgm:t>
        <a:bodyPr/>
        <a:lstStyle/>
        <a:p>
          <a:endParaRPr lang="en-US" sz="1400" b="1">
            <a:latin typeface="+mn-lt"/>
          </a:endParaRPr>
        </a:p>
      </dgm:t>
    </dgm:pt>
    <dgm:pt modelId="{19DD59E0-5158-4DA6-8FD0-648DC65D3FA5}" type="sibTrans" cxnId="{8F7581A6-02D5-4DD6-8B22-C957A2536921}">
      <dgm:prSet/>
      <dgm:spPr/>
      <dgm:t>
        <a:bodyPr/>
        <a:lstStyle/>
        <a:p>
          <a:endParaRPr lang="en-US" sz="1400" b="1">
            <a:latin typeface="+mn-lt"/>
          </a:endParaRPr>
        </a:p>
      </dgm:t>
    </dgm:pt>
    <dgm:pt modelId="{7BC4382C-451D-4B19-9E9F-0F3DD9A40707}" type="pres">
      <dgm:prSet presAssocID="{8C213DFD-C7F1-436B-AA79-2A3A8026BAE8}" presName="diagram" presStyleCnt="0">
        <dgm:presLayoutVars>
          <dgm:chPref val="1"/>
          <dgm:dir/>
          <dgm:animOne val="branch"/>
          <dgm:animLvl val="lvl"/>
          <dgm:resizeHandles/>
        </dgm:presLayoutVars>
      </dgm:prSet>
      <dgm:spPr/>
      <dgm:t>
        <a:bodyPr/>
        <a:lstStyle/>
        <a:p>
          <a:endParaRPr lang="en-US"/>
        </a:p>
      </dgm:t>
    </dgm:pt>
    <dgm:pt modelId="{60163CC4-F616-49B6-AFDC-A419D2E81492}" type="pres">
      <dgm:prSet presAssocID="{53DB8572-974A-4C2F-9F41-DEF6F31AE3B2}" presName="root" presStyleCnt="0"/>
      <dgm:spPr/>
    </dgm:pt>
    <dgm:pt modelId="{3FCD9149-D990-42ED-85D1-ABDABACA257D}" type="pres">
      <dgm:prSet presAssocID="{53DB8572-974A-4C2F-9F41-DEF6F31AE3B2}" presName="rootComposite" presStyleCnt="0"/>
      <dgm:spPr/>
    </dgm:pt>
    <dgm:pt modelId="{E9555BAA-4B73-4736-A170-E21F9773C338}" type="pres">
      <dgm:prSet presAssocID="{53DB8572-974A-4C2F-9F41-DEF6F31AE3B2}" presName="rootText" presStyleLbl="node1" presStyleIdx="0" presStyleCnt="2" custScaleX="192207"/>
      <dgm:spPr/>
      <dgm:t>
        <a:bodyPr/>
        <a:lstStyle/>
        <a:p>
          <a:endParaRPr lang="en-US"/>
        </a:p>
      </dgm:t>
    </dgm:pt>
    <dgm:pt modelId="{4DF42C4E-D23D-4F8C-86E4-8D3996D7FCAB}" type="pres">
      <dgm:prSet presAssocID="{53DB8572-974A-4C2F-9F41-DEF6F31AE3B2}" presName="rootConnector" presStyleLbl="node1" presStyleIdx="0" presStyleCnt="2"/>
      <dgm:spPr/>
      <dgm:t>
        <a:bodyPr/>
        <a:lstStyle/>
        <a:p>
          <a:endParaRPr lang="en-US"/>
        </a:p>
      </dgm:t>
    </dgm:pt>
    <dgm:pt modelId="{D5A513D1-C219-46C7-A57D-8D6C3B68940D}" type="pres">
      <dgm:prSet presAssocID="{53DB8572-974A-4C2F-9F41-DEF6F31AE3B2}" presName="childShape" presStyleCnt="0"/>
      <dgm:spPr/>
    </dgm:pt>
    <dgm:pt modelId="{084F4F61-673F-4CAD-AFFB-157A2686798C}" type="pres">
      <dgm:prSet presAssocID="{4AC3D3F9-2D75-4358-B412-2887B84DE3AB}" presName="Name13" presStyleLbl="parChTrans1D2" presStyleIdx="0" presStyleCnt="12"/>
      <dgm:spPr/>
      <dgm:t>
        <a:bodyPr/>
        <a:lstStyle/>
        <a:p>
          <a:endParaRPr lang="en-US"/>
        </a:p>
      </dgm:t>
    </dgm:pt>
    <dgm:pt modelId="{3D77787C-2682-44D7-BEC7-DF46081329E9}" type="pres">
      <dgm:prSet presAssocID="{16E7400F-3B10-41AD-9275-3FC32BC1C882}" presName="childText" presStyleLbl="bgAcc1" presStyleIdx="0" presStyleCnt="12" custScaleX="288061">
        <dgm:presLayoutVars>
          <dgm:bulletEnabled val="1"/>
        </dgm:presLayoutVars>
      </dgm:prSet>
      <dgm:spPr/>
      <dgm:t>
        <a:bodyPr/>
        <a:lstStyle/>
        <a:p>
          <a:endParaRPr lang="en-US"/>
        </a:p>
      </dgm:t>
    </dgm:pt>
    <dgm:pt modelId="{7A4C3396-2045-4435-AE81-F168B0915439}" type="pres">
      <dgm:prSet presAssocID="{2BA793FD-038F-4078-9E5B-4FB4A340660E}" presName="Name13" presStyleLbl="parChTrans1D2" presStyleIdx="1" presStyleCnt="12"/>
      <dgm:spPr/>
      <dgm:t>
        <a:bodyPr/>
        <a:lstStyle/>
        <a:p>
          <a:endParaRPr lang="en-US"/>
        </a:p>
      </dgm:t>
    </dgm:pt>
    <dgm:pt modelId="{C43908A5-1369-4A6B-B9A7-03E868089F5B}" type="pres">
      <dgm:prSet presAssocID="{22FAEADD-8444-4FAA-B5D4-7DB2CA9CC9D7}" presName="childText" presStyleLbl="bgAcc1" presStyleIdx="1" presStyleCnt="12" custScaleX="288061">
        <dgm:presLayoutVars>
          <dgm:bulletEnabled val="1"/>
        </dgm:presLayoutVars>
      </dgm:prSet>
      <dgm:spPr/>
      <dgm:t>
        <a:bodyPr/>
        <a:lstStyle/>
        <a:p>
          <a:endParaRPr lang="en-US"/>
        </a:p>
      </dgm:t>
    </dgm:pt>
    <dgm:pt modelId="{50584A3D-0CF6-4FA0-8F4D-31113222E5D1}" type="pres">
      <dgm:prSet presAssocID="{2DD498A4-569A-4913-A915-2D1EFB380B31}" presName="Name13" presStyleLbl="parChTrans1D2" presStyleIdx="2" presStyleCnt="12"/>
      <dgm:spPr/>
      <dgm:t>
        <a:bodyPr/>
        <a:lstStyle/>
        <a:p>
          <a:endParaRPr lang="en-US"/>
        </a:p>
      </dgm:t>
    </dgm:pt>
    <dgm:pt modelId="{720E4209-328F-46A0-8973-89ABAEE013AE}" type="pres">
      <dgm:prSet presAssocID="{3179FD5B-3FAA-4D16-A239-2E7923805F5D}" presName="childText" presStyleLbl="bgAcc1" presStyleIdx="2" presStyleCnt="12" custScaleX="289803">
        <dgm:presLayoutVars>
          <dgm:bulletEnabled val="1"/>
        </dgm:presLayoutVars>
      </dgm:prSet>
      <dgm:spPr/>
      <dgm:t>
        <a:bodyPr/>
        <a:lstStyle/>
        <a:p>
          <a:endParaRPr lang="en-US"/>
        </a:p>
      </dgm:t>
    </dgm:pt>
    <dgm:pt modelId="{5EBC9CBB-BED9-4710-BEF7-A42924C4C914}" type="pres">
      <dgm:prSet presAssocID="{92D6A473-D93A-4338-BA7E-93312A6F6E79}" presName="Name13" presStyleLbl="parChTrans1D2" presStyleIdx="3" presStyleCnt="12"/>
      <dgm:spPr/>
      <dgm:t>
        <a:bodyPr/>
        <a:lstStyle/>
        <a:p>
          <a:endParaRPr lang="en-US"/>
        </a:p>
      </dgm:t>
    </dgm:pt>
    <dgm:pt modelId="{2C41A124-9F3B-4C68-AF42-DA55ADFD8A53}" type="pres">
      <dgm:prSet presAssocID="{DEB8517D-6CDC-44A6-BE5F-182611909185}" presName="childText" presStyleLbl="bgAcc1" presStyleIdx="3" presStyleCnt="12" custScaleX="288061">
        <dgm:presLayoutVars>
          <dgm:bulletEnabled val="1"/>
        </dgm:presLayoutVars>
      </dgm:prSet>
      <dgm:spPr/>
      <dgm:t>
        <a:bodyPr/>
        <a:lstStyle/>
        <a:p>
          <a:endParaRPr lang="en-US"/>
        </a:p>
      </dgm:t>
    </dgm:pt>
    <dgm:pt modelId="{27C60E6A-3128-428C-AF3B-F11939293E1B}" type="pres">
      <dgm:prSet presAssocID="{695D8AB4-6744-42AA-B063-F4B76E3908BD}" presName="Name13" presStyleLbl="parChTrans1D2" presStyleIdx="4" presStyleCnt="12"/>
      <dgm:spPr/>
      <dgm:t>
        <a:bodyPr/>
        <a:lstStyle/>
        <a:p>
          <a:endParaRPr lang="en-US"/>
        </a:p>
      </dgm:t>
    </dgm:pt>
    <dgm:pt modelId="{3CEC80D2-CEC2-4E11-A49F-9209B48C62AB}" type="pres">
      <dgm:prSet presAssocID="{A87597AB-9532-4EDD-AF7B-30559F9747B7}" presName="childText" presStyleLbl="bgAcc1" presStyleIdx="4" presStyleCnt="12" custScaleX="289803">
        <dgm:presLayoutVars>
          <dgm:bulletEnabled val="1"/>
        </dgm:presLayoutVars>
      </dgm:prSet>
      <dgm:spPr/>
      <dgm:t>
        <a:bodyPr/>
        <a:lstStyle/>
        <a:p>
          <a:endParaRPr lang="en-US"/>
        </a:p>
      </dgm:t>
    </dgm:pt>
    <dgm:pt modelId="{35BC1FC1-AC28-48F9-A337-ACB3176FCC48}" type="pres">
      <dgm:prSet presAssocID="{38B785C1-58B4-48F9-A0F1-16A0C08AB7CD}" presName="Name13" presStyleLbl="parChTrans1D2" presStyleIdx="5" presStyleCnt="12"/>
      <dgm:spPr/>
      <dgm:t>
        <a:bodyPr/>
        <a:lstStyle/>
        <a:p>
          <a:endParaRPr lang="en-US"/>
        </a:p>
      </dgm:t>
    </dgm:pt>
    <dgm:pt modelId="{C6C91540-D9A6-4987-8591-45172CA4351A}" type="pres">
      <dgm:prSet presAssocID="{45F3EE53-2ECE-4CDC-9415-C7A75A9344C5}" presName="childText" presStyleLbl="bgAcc1" presStyleIdx="5" presStyleCnt="12" custScaleX="286186" custScaleY="62780">
        <dgm:presLayoutVars>
          <dgm:bulletEnabled val="1"/>
        </dgm:presLayoutVars>
      </dgm:prSet>
      <dgm:spPr/>
      <dgm:t>
        <a:bodyPr/>
        <a:lstStyle/>
        <a:p>
          <a:endParaRPr lang="en-US"/>
        </a:p>
      </dgm:t>
    </dgm:pt>
    <dgm:pt modelId="{BA0A9803-D2B8-42B1-8858-F4C19A6F9E7A}" type="pres">
      <dgm:prSet presAssocID="{4A837A8D-8C3C-4A00-8F1B-D3DE9CDF3ED6}" presName="root" presStyleCnt="0"/>
      <dgm:spPr/>
    </dgm:pt>
    <dgm:pt modelId="{F7E01BA0-7DCA-4284-A5A0-C08ACD0BB8FF}" type="pres">
      <dgm:prSet presAssocID="{4A837A8D-8C3C-4A00-8F1B-D3DE9CDF3ED6}" presName="rootComposite" presStyleCnt="0"/>
      <dgm:spPr/>
    </dgm:pt>
    <dgm:pt modelId="{2AA0F9FA-A1DD-48D1-82FF-623C16A88C7B}" type="pres">
      <dgm:prSet presAssocID="{4A837A8D-8C3C-4A00-8F1B-D3DE9CDF3ED6}" presName="rootText" presStyleLbl="node1" presStyleIdx="1" presStyleCnt="2" custScaleX="200277" custLinFactNeighborX="9456"/>
      <dgm:spPr/>
      <dgm:t>
        <a:bodyPr/>
        <a:lstStyle/>
        <a:p>
          <a:endParaRPr lang="en-US"/>
        </a:p>
      </dgm:t>
    </dgm:pt>
    <dgm:pt modelId="{6D2A789B-C356-4E04-A365-A78BCF165A1B}" type="pres">
      <dgm:prSet presAssocID="{4A837A8D-8C3C-4A00-8F1B-D3DE9CDF3ED6}" presName="rootConnector" presStyleLbl="node1" presStyleIdx="1" presStyleCnt="2"/>
      <dgm:spPr/>
      <dgm:t>
        <a:bodyPr/>
        <a:lstStyle/>
        <a:p>
          <a:endParaRPr lang="en-US"/>
        </a:p>
      </dgm:t>
    </dgm:pt>
    <dgm:pt modelId="{0E37779C-543B-46D8-A0AE-F80C6F075265}" type="pres">
      <dgm:prSet presAssocID="{4A837A8D-8C3C-4A00-8F1B-D3DE9CDF3ED6}" presName="childShape" presStyleCnt="0"/>
      <dgm:spPr/>
    </dgm:pt>
    <dgm:pt modelId="{E9061B86-C73F-4BD0-9BBC-234BB131F9DF}" type="pres">
      <dgm:prSet presAssocID="{87DF87B4-3548-4291-955F-BC20A30D4751}" presName="Name13" presStyleLbl="parChTrans1D2" presStyleIdx="6" presStyleCnt="12"/>
      <dgm:spPr/>
      <dgm:t>
        <a:bodyPr/>
        <a:lstStyle/>
        <a:p>
          <a:endParaRPr lang="en-US"/>
        </a:p>
      </dgm:t>
    </dgm:pt>
    <dgm:pt modelId="{D6ECD793-BF15-4363-B2BE-1DBCB14C32E2}" type="pres">
      <dgm:prSet presAssocID="{AFA2445C-1B94-4D66-B337-7D03B0185D44}" presName="childText" presStyleLbl="bgAcc1" presStyleIdx="6" presStyleCnt="12" custScaleX="288120">
        <dgm:presLayoutVars>
          <dgm:bulletEnabled val="1"/>
        </dgm:presLayoutVars>
      </dgm:prSet>
      <dgm:spPr/>
      <dgm:t>
        <a:bodyPr/>
        <a:lstStyle/>
        <a:p>
          <a:endParaRPr lang="en-US"/>
        </a:p>
      </dgm:t>
    </dgm:pt>
    <dgm:pt modelId="{2AD56E0B-D6F9-499F-BB8F-F1B0D263C5CA}" type="pres">
      <dgm:prSet presAssocID="{F49AAD01-C8A5-4B19-AFA7-882B73ACEEF8}" presName="Name13" presStyleLbl="parChTrans1D2" presStyleIdx="7" presStyleCnt="12"/>
      <dgm:spPr/>
      <dgm:t>
        <a:bodyPr/>
        <a:lstStyle/>
        <a:p>
          <a:endParaRPr lang="en-US"/>
        </a:p>
      </dgm:t>
    </dgm:pt>
    <dgm:pt modelId="{AE19A711-F639-400E-AB69-7373461FBDC1}" type="pres">
      <dgm:prSet presAssocID="{4CAB00FC-E247-4F72-9022-B714796301E6}" presName="childText" presStyleLbl="bgAcc1" presStyleIdx="7" presStyleCnt="12" custScaleX="285561">
        <dgm:presLayoutVars>
          <dgm:bulletEnabled val="1"/>
        </dgm:presLayoutVars>
      </dgm:prSet>
      <dgm:spPr/>
      <dgm:t>
        <a:bodyPr/>
        <a:lstStyle/>
        <a:p>
          <a:endParaRPr lang="en-US"/>
        </a:p>
      </dgm:t>
    </dgm:pt>
    <dgm:pt modelId="{5CA72C18-99F9-4C1B-A4FB-969D8184161A}" type="pres">
      <dgm:prSet presAssocID="{2D0825B0-8942-4341-84B9-6A4446A22A74}" presName="Name13" presStyleLbl="parChTrans1D2" presStyleIdx="8" presStyleCnt="12"/>
      <dgm:spPr/>
      <dgm:t>
        <a:bodyPr/>
        <a:lstStyle/>
        <a:p>
          <a:endParaRPr lang="en-US"/>
        </a:p>
      </dgm:t>
    </dgm:pt>
    <dgm:pt modelId="{D3D29B3A-F6A1-4D1E-8523-A9FE896ED21C}" type="pres">
      <dgm:prSet presAssocID="{8E9F2E02-CE99-40D8-B5EF-8F7F0998CD2E}" presName="childText" presStyleLbl="bgAcc1" presStyleIdx="8" presStyleCnt="12" custScaleX="284457">
        <dgm:presLayoutVars>
          <dgm:bulletEnabled val="1"/>
        </dgm:presLayoutVars>
      </dgm:prSet>
      <dgm:spPr/>
      <dgm:t>
        <a:bodyPr/>
        <a:lstStyle/>
        <a:p>
          <a:endParaRPr lang="en-US"/>
        </a:p>
      </dgm:t>
    </dgm:pt>
    <dgm:pt modelId="{017817A3-873A-4A00-AF14-34C7FE334E6F}" type="pres">
      <dgm:prSet presAssocID="{27332BEA-92BB-445A-A603-32242A12143F}" presName="Name13" presStyleLbl="parChTrans1D2" presStyleIdx="9" presStyleCnt="12"/>
      <dgm:spPr/>
      <dgm:t>
        <a:bodyPr/>
        <a:lstStyle/>
        <a:p>
          <a:endParaRPr lang="en-US"/>
        </a:p>
      </dgm:t>
    </dgm:pt>
    <dgm:pt modelId="{DFB609EA-F2B9-4415-9E44-421103EEBF86}" type="pres">
      <dgm:prSet presAssocID="{883F82EC-4E79-4C7B-B7F4-A1B6D60F9B72}" presName="childText" presStyleLbl="bgAcc1" presStyleIdx="9" presStyleCnt="12" custScaleX="287429" custScaleY="101696">
        <dgm:presLayoutVars>
          <dgm:bulletEnabled val="1"/>
        </dgm:presLayoutVars>
      </dgm:prSet>
      <dgm:spPr/>
      <dgm:t>
        <a:bodyPr/>
        <a:lstStyle/>
        <a:p>
          <a:endParaRPr lang="en-US"/>
        </a:p>
      </dgm:t>
    </dgm:pt>
    <dgm:pt modelId="{3BC657CE-165D-4E79-9135-6F8B5438087B}" type="pres">
      <dgm:prSet presAssocID="{26D500F9-F225-4F30-96E0-E17B46BFDD4A}" presName="Name13" presStyleLbl="parChTrans1D2" presStyleIdx="10" presStyleCnt="12"/>
      <dgm:spPr/>
      <dgm:t>
        <a:bodyPr/>
        <a:lstStyle/>
        <a:p>
          <a:endParaRPr lang="en-US"/>
        </a:p>
      </dgm:t>
    </dgm:pt>
    <dgm:pt modelId="{0AFA0C39-AB65-4CB5-9915-531BAB4FB579}" type="pres">
      <dgm:prSet presAssocID="{87B84301-E220-4FC1-9A05-2A3DF0C86F3E}" presName="childText" presStyleLbl="bgAcc1" presStyleIdx="10" presStyleCnt="12" custScaleX="284034">
        <dgm:presLayoutVars>
          <dgm:bulletEnabled val="1"/>
        </dgm:presLayoutVars>
      </dgm:prSet>
      <dgm:spPr/>
      <dgm:t>
        <a:bodyPr/>
        <a:lstStyle/>
        <a:p>
          <a:endParaRPr lang="en-US"/>
        </a:p>
      </dgm:t>
    </dgm:pt>
    <dgm:pt modelId="{5CCA6503-5AA9-4D8D-A838-3A7C980809FE}" type="pres">
      <dgm:prSet presAssocID="{2F8CCBAF-76E6-4DA0-BAC0-BCEDB67D8B0E}" presName="Name13" presStyleLbl="parChTrans1D2" presStyleIdx="11" presStyleCnt="12"/>
      <dgm:spPr/>
      <dgm:t>
        <a:bodyPr/>
        <a:lstStyle/>
        <a:p>
          <a:endParaRPr lang="en-US"/>
        </a:p>
      </dgm:t>
    </dgm:pt>
    <dgm:pt modelId="{C9CC3002-2F7F-476E-981D-3A6063C6E279}" type="pres">
      <dgm:prSet presAssocID="{05790E31-9051-4409-B27E-949FF5C4F78D}" presName="childText" presStyleLbl="bgAcc1" presStyleIdx="11" presStyleCnt="12" custScaleX="282768" custScaleY="71587">
        <dgm:presLayoutVars>
          <dgm:bulletEnabled val="1"/>
        </dgm:presLayoutVars>
      </dgm:prSet>
      <dgm:spPr/>
      <dgm:t>
        <a:bodyPr/>
        <a:lstStyle/>
        <a:p>
          <a:endParaRPr lang="en-US"/>
        </a:p>
      </dgm:t>
    </dgm:pt>
  </dgm:ptLst>
  <dgm:cxnLst>
    <dgm:cxn modelId="{4B223B34-8EE1-4F60-9D74-E49FF43EB7FA}" type="presOf" srcId="{92D6A473-D93A-4338-BA7E-93312A6F6E79}" destId="{5EBC9CBB-BED9-4710-BEF7-A42924C4C914}" srcOrd="0" destOrd="0" presId="urn:microsoft.com/office/officeart/2005/8/layout/hierarchy3"/>
    <dgm:cxn modelId="{88FE01F3-9A12-4A3B-9600-3D813C1DB1FF}" srcId="{53DB8572-974A-4C2F-9F41-DEF6F31AE3B2}" destId="{16E7400F-3B10-41AD-9275-3FC32BC1C882}" srcOrd="0" destOrd="0" parTransId="{4AC3D3F9-2D75-4358-B412-2887B84DE3AB}" sibTransId="{332B5D51-74B2-4342-B4F4-BAA3BC7C825A}"/>
    <dgm:cxn modelId="{8BD84557-6EB5-4352-875C-FCD219478B2B}" type="presOf" srcId="{2BA793FD-038F-4078-9E5B-4FB4A340660E}" destId="{7A4C3396-2045-4435-AE81-F168B0915439}" srcOrd="0" destOrd="0" presId="urn:microsoft.com/office/officeart/2005/8/layout/hierarchy3"/>
    <dgm:cxn modelId="{6B5893A8-5700-4C7D-BAAA-D4F70EF326BF}" srcId="{4A837A8D-8C3C-4A00-8F1B-D3DE9CDF3ED6}" destId="{8E9F2E02-CE99-40D8-B5EF-8F7F0998CD2E}" srcOrd="2" destOrd="0" parTransId="{2D0825B0-8942-4341-84B9-6A4446A22A74}" sibTransId="{568FA9E9-AF41-4E75-BB23-3D32EF72D9B3}"/>
    <dgm:cxn modelId="{ABABA70A-49FF-4220-9850-09DC7283CBB8}" type="presOf" srcId="{3179FD5B-3FAA-4D16-A239-2E7923805F5D}" destId="{720E4209-328F-46A0-8973-89ABAEE013AE}" srcOrd="0" destOrd="0" presId="urn:microsoft.com/office/officeart/2005/8/layout/hierarchy3"/>
    <dgm:cxn modelId="{1988649C-B4B0-4914-80AE-599C44251478}" srcId="{53DB8572-974A-4C2F-9F41-DEF6F31AE3B2}" destId="{3179FD5B-3FAA-4D16-A239-2E7923805F5D}" srcOrd="2" destOrd="0" parTransId="{2DD498A4-569A-4913-A915-2D1EFB380B31}" sibTransId="{2B0AA5A8-972C-4A5E-8EA9-74E36FE34D8A}"/>
    <dgm:cxn modelId="{6AF6ED63-7EF1-4E25-8C26-712860D472FB}" srcId="{53DB8572-974A-4C2F-9F41-DEF6F31AE3B2}" destId="{45F3EE53-2ECE-4CDC-9415-C7A75A9344C5}" srcOrd="5" destOrd="0" parTransId="{38B785C1-58B4-48F9-A0F1-16A0C08AB7CD}" sibTransId="{666465ED-6B14-4DA8-AD89-D2C116F662EC}"/>
    <dgm:cxn modelId="{87AE43B9-ADB5-4253-9C6C-696E69A08546}" type="presOf" srcId="{4A837A8D-8C3C-4A00-8F1B-D3DE9CDF3ED6}" destId="{6D2A789B-C356-4E04-A365-A78BCF165A1B}" srcOrd="1" destOrd="0" presId="urn:microsoft.com/office/officeart/2005/8/layout/hierarchy3"/>
    <dgm:cxn modelId="{CD1B0E18-6579-44DA-9F8A-519C87416947}" type="presOf" srcId="{38B785C1-58B4-48F9-A0F1-16A0C08AB7CD}" destId="{35BC1FC1-AC28-48F9-A337-ACB3176FCC48}" srcOrd="0" destOrd="0" presId="urn:microsoft.com/office/officeart/2005/8/layout/hierarchy3"/>
    <dgm:cxn modelId="{E84575F4-A445-4489-863D-7027BE67EC2E}" type="presOf" srcId="{27332BEA-92BB-445A-A603-32242A12143F}" destId="{017817A3-873A-4A00-AF14-34C7FE334E6F}" srcOrd="0" destOrd="0" presId="urn:microsoft.com/office/officeart/2005/8/layout/hierarchy3"/>
    <dgm:cxn modelId="{7AC8A6B6-09A4-4446-9B13-0F96764C7D98}" type="presOf" srcId="{2DD498A4-569A-4913-A915-2D1EFB380B31}" destId="{50584A3D-0CF6-4FA0-8F4D-31113222E5D1}" srcOrd="0" destOrd="0" presId="urn:microsoft.com/office/officeart/2005/8/layout/hierarchy3"/>
    <dgm:cxn modelId="{9D6822C1-5123-4FCC-9DF8-F027EA1E2D5D}" type="presOf" srcId="{8C213DFD-C7F1-436B-AA79-2A3A8026BAE8}" destId="{7BC4382C-451D-4B19-9E9F-0F3DD9A40707}" srcOrd="0" destOrd="0" presId="urn:microsoft.com/office/officeart/2005/8/layout/hierarchy3"/>
    <dgm:cxn modelId="{820848B0-1F30-4681-9F9F-F24A7C23E7BE}" type="presOf" srcId="{87B84301-E220-4FC1-9A05-2A3DF0C86F3E}" destId="{0AFA0C39-AB65-4CB5-9915-531BAB4FB579}" srcOrd="0" destOrd="0" presId="urn:microsoft.com/office/officeart/2005/8/layout/hierarchy3"/>
    <dgm:cxn modelId="{E1317502-4023-44DC-AA76-EAC58C21485A}" type="presOf" srcId="{05790E31-9051-4409-B27E-949FF5C4F78D}" destId="{C9CC3002-2F7F-476E-981D-3A6063C6E279}" srcOrd="0" destOrd="0" presId="urn:microsoft.com/office/officeart/2005/8/layout/hierarchy3"/>
    <dgm:cxn modelId="{71106B71-503E-48F2-AF3F-3C822E092BB1}" type="presOf" srcId="{AFA2445C-1B94-4D66-B337-7D03B0185D44}" destId="{D6ECD793-BF15-4363-B2BE-1DBCB14C32E2}" srcOrd="0" destOrd="0" presId="urn:microsoft.com/office/officeart/2005/8/layout/hierarchy3"/>
    <dgm:cxn modelId="{43AE53AD-055B-47EF-A6FA-C73AE91CB80F}" srcId="{8C213DFD-C7F1-436B-AA79-2A3A8026BAE8}" destId="{53DB8572-974A-4C2F-9F41-DEF6F31AE3B2}" srcOrd="0" destOrd="0" parTransId="{40FC9B18-A8F7-46C4-8F3B-50148F8791F4}" sibTransId="{1CFC2EC6-88FD-4199-B9D9-7294525DC6C6}"/>
    <dgm:cxn modelId="{9C441FD7-B14B-464C-AD1C-8DBB19F6FE4F}" type="presOf" srcId="{2F8CCBAF-76E6-4DA0-BAC0-BCEDB67D8B0E}" destId="{5CCA6503-5AA9-4D8D-A838-3A7C980809FE}" srcOrd="0" destOrd="0" presId="urn:microsoft.com/office/officeart/2005/8/layout/hierarchy3"/>
    <dgm:cxn modelId="{EE8311ED-8819-4C68-AB52-364703833B2F}" type="presOf" srcId="{DEB8517D-6CDC-44A6-BE5F-182611909185}" destId="{2C41A124-9F3B-4C68-AF42-DA55ADFD8A53}" srcOrd="0" destOrd="0" presId="urn:microsoft.com/office/officeart/2005/8/layout/hierarchy3"/>
    <dgm:cxn modelId="{4D465880-A121-4215-8A10-7DE8CCB90F8B}" srcId="{53DB8572-974A-4C2F-9F41-DEF6F31AE3B2}" destId="{A87597AB-9532-4EDD-AF7B-30559F9747B7}" srcOrd="4" destOrd="0" parTransId="{695D8AB4-6744-42AA-B063-F4B76E3908BD}" sibTransId="{44A18CC1-E3E7-4638-97AA-452305B95067}"/>
    <dgm:cxn modelId="{5FF36FB5-1A11-41F8-8FC6-01D0A8FED0AA}" type="presOf" srcId="{53DB8572-974A-4C2F-9F41-DEF6F31AE3B2}" destId="{4DF42C4E-D23D-4F8C-86E4-8D3996D7FCAB}" srcOrd="1" destOrd="0" presId="urn:microsoft.com/office/officeart/2005/8/layout/hierarchy3"/>
    <dgm:cxn modelId="{AD28C538-EE25-46E2-B9C7-055DE7C26409}" type="presOf" srcId="{22FAEADD-8444-4FAA-B5D4-7DB2CA9CC9D7}" destId="{C43908A5-1369-4A6B-B9A7-03E868089F5B}" srcOrd="0" destOrd="0" presId="urn:microsoft.com/office/officeart/2005/8/layout/hierarchy3"/>
    <dgm:cxn modelId="{85516CDA-8D36-4673-B178-BABDC9EBCA85}" srcId="{4A837A8D-8C3C-4A00-8F1B-D3DE9CDF3ED6}" destId="{87B84301-E220-4FC1-9A05-2A3DF0C86F3E}" srcOrd="4" destOrd="0" parTransId="{26D500F9-F225-4F30-96E0-E17B46BFDD4A}" sibTransId="{BD6D76A5-7174-4731-9448-86B75DE89DDB}"/>
    <dgm:cxn modelId="{6A3C7847-217B-4F94-8F21-A0B94B2B4135}" type="presOf" srcId="{16E7400F-3B10-41AD-9275-3FC32BC1C882}" destId="{3D77787C-2682-44D7-BEC7-DF46081329E9}" srcOrd="0" destOrd="0" presId="urn:microsoft.com/office/officeart/2005/8/layout/hierarchy3"/>
    <dgm:cxn modelId="{51E7E219-B9C1-4561-B1B1-83C6F1D97D21}" srcId="{4A837A8D-8C3C-4A00-8F1B-D3DE9CDF3ED6}" destId="{4CAB00FC-E247-4F72-9022-B714796301E6}" srcOrd="1" destOrd="0" parTransId="{F49AAD01-C8A5-4B19-AFA7-882B73ACEEF8}" sibTransId="{031457E2-6CB0-4169-97E7-150098090CAF}"/>
    <dgm:cxn modelId="{9C3B79EE-E05B-4AC8-8DE9-A2AE8865F826}" srcId="{4A837A8D-8C3C-4A00-8F1B-D3DE9CDF3ED6}" destId="{05790E31-9051-4409-B27E-949FF5C4F78D}" srcOrd="5" destOrd="0" parTransId="{2F8CCBAF-76E6-4DA0-BAC0-BCEDB67D8B0E}" sibTransId="{31E04814-8B17-4798-928C-6D7C296E8D39}"/>
    <dgm:cxn modelId="{8DE7AB13-4227-4ECB-BBF9-187BF71D8BBF}" type="presOf" srcId="{26D500F9-F225-4F30-96E0-E17B46BFDD4A}" destId="{3BC657CE-165D-4E79-9135-6F8B5438087B}" srcOrd="0" destOrd="0" presId="urn:microsoft.com/office/officeart/2005/8/layout/hierarchy3"/>
    <dgm:cxn modelId="{DC3BA2C5-3BBA-4115-A610-23A17E15EDF6}" type="presOf" srcId="{2D0825B0-8942-4341-84B9-6A4446A22A74}" destId="{5CA72C18-99F9-4C1B-A4FB-969D8184161A}" srcOrd="0" destOrd="0" presId="urn:microsoft.com/office/officeart/2005/8/layout/hierarchy3"/>
    <dgm:cxn modelId="{149FAD15-EB08-4EBB-A190-314E2E84884A}" type="presOf" srcId="{8E9F2E02-CE99-40D8-B5EF-8F7F0998CD2E}" destId="{D3D29B3A-F6A1-4D1E-8523-A9FE896ED21C}" srcOrd="0" destOrd="0" presId="urn:microsoft.com/office/officeart/2005/8/layout/hierarchy3"/>
    <dgm:cxn modelId="{6E77725A-EB76-4D01-AD87-624DC6AC3370}" type="presOf" srcId="{45F3EE53-2ECE-4CDC-9415-C7A75A9344C5}" destId="{C6C91540-D9A6-4987-8591-45172CA4351A}" srcOrd="0" destOrd="0" presId="urn:microsoft.com/office/officeart/2005/8/layout/hierarchy3"/>
    <dgm:cxn modelId="{D2B36975-577D-4070-B0A7-78115FA5045B}" type="presOf" srcId="{87DF87B4-3548-4291-955F-BC20A30D4751}" destId="{E9061B86-C73F-4BD0-9BBC-234BB131F9DF}" srcOrd="0" destOrd="0" presId="urn:microsoft.com/office/officeart/2005/8/layout/hierarchy3"/>
    <dgm:cxn modelId="{4178278D-750B-4B2D-9725-BCBF12CA09D1}" type="presOf" srcId="{4A837A8D-8C3C-4A00-8F1B-D3DE9CDF3ED6}" destId="{2AA0F9FA-A1DD-48D1-82FF-623C16A88C7B}" srcOrd="0" destOrd="0" presId="urn:microsoft.com/office/officeart/2005/8/layout/hierarchy3"/>
    <dgm:cxn modelId="{2EABC5FA-BD86-4E3C-AC8D-4D6F5DF94DE0}" srcId="{53DB8572-974A-4C2F-9F41-DEF6F31AE3B2}" destId="{DEB8517D-6CDC-44A6-BE5F-182611909185}" srcOrd="3" destOrd="0" parTransId="{92D6A473-D93A-4338-BA7E-93312A6F6E79}" sibTransId="{29E2C9AC-9532-4FAC-B4EC-736A7FC5D076}"/>
    <dgm:cxn modelId="{5190E4CC-D3D6-495F-95E2-84DF50C27BD0}" type="presOf" srcId="{4AC3D3F9-2D75-4358-B412-2887B84DE3AB}" destId="{084F4F61-673F-4CAD-AFFB-157A2686798C}" srcOrd="0" destOrd="0" presId="urn:microsoft.com/office/officeart/2005/8/layout/hierarchy3"/>
    <dgm:cxn modelId="{505A96EC-1912-4691-812C-1B04DB1352CD}" srcId="{8C213DFD-C7F1-436B-AA79-2A3A8026BAE8}" destId="{4A837A8D-8C3C-4A00-8F1B-D3DE9CDF3ED6}" srcOrd="1" destOrd="0" parTransId="{889C07F1-63BF-48FA-9D63-DAAB930DDC13}" sibTransId="{2B7F1C7B-C5A5-4E0B-8097-733A339EEC36}"/>
    <dgm:cxn modelId="{8B5972AD-F4F5-403B-A94E-289510D18876}" type="presOf" srcId="{695D8AB4-6744-42AA-B063-F4B76E3908BD}" destId="{27C60E6A-3128-428C-AF3B-F11939293E1B}" srcOrd="0" destOrd="0" presId="urn:microsoft.com/office/officeart/2005/8/layout/hierarchy3"/>
    <dgm:cxn modelId="{3EF18213-0E06-4DB6-95B8-A3BFA16C30D5}" srcId="{4A837A8D-8C3C-4A00-8F1B-D3DE9CDF3ED6}" destId="{AFA2445C-1B94-4D66-B337-7D03B0185D44}" srcOrd="0" destOrd="0" parTransId="{87DF87B4-3548-4291-955F-BC20A30D4751}" sibTransId="{3B3414DE-F50A-4661-BE76-0C89FFB00A0D}"/>
    <dgm:cxn modelId="{948203AD-3C6F-483E-BE49-A0334B5B91AF}" srcId="{53DB8572-974A-4C2F-9F41-DEF6F31AE3B2}" destId="{22FAEADD-8444-4FAA-B5D4-7DB2CA9CC9D7}" srcOrd="1" destOrd="0" parTransId="{2BA793FD-038F-4078-9E5B-4FB4A340660E}" sibTransId="{5F380CAC-963C-498F-9458-85E9E963F6D9}"/>
    <dgm:cxn modelId="{BF46345E-33AD-4766-819D-01D33707CA6C}" type="presOf" srcId="{883F82EC-4E79-4C7B-B7F4-A1B6D60F9B72}" destId="{DFB609EA-F2B9-4415-9E44-421103EEBF86}" srcOrd="0" destOrd="0" presId="urn:microsoft.com/office/officeart/2005/8/layout/hierarchy3"/>
    <dgm:cxn modelId="{8F7581A6-02D5-4DD6-8B22-C957A2536921}" srcId="{4A837A8D-8C3C-4A00-8F1B-D3DE9CDF3ED6}" destId="{883F82EC-4E79-4C7B-B7F4-A1B6D60F9B72}" srcOrd="3" destOrd="0" parTransId="{27332BEA-92BB-445A-A603-32242A12143F}" sibTransId="{19DD59E0-5158-4DA6-8FD0-648DC65D3FA5}"/>
    <dgm:cxn modelId="{499396A6-646C-40D0-BFA7-A9E2AAC2E18D}" type="presOf" srcId="{53DB8572-974A-4C2F-9F41-DEF6F31AE3B2}" destId="{E9555BAA-4B73-4736-A170-E21F9773C338}" srcOrd="0" destOrd="0" presId="urn:microsoft.com/office/officeart/2005/8/layout/hierarchy3"/>
    <dgm:cxn modelId="{48B5023B-1676-428C-8BD1-1F0AFD19F098}" type="presOf" srcId="{4CAB00FC-E247-4F72-9022-B714796301E6}" destId="{AE19A711-F639-400E-AB69-7373461FBDC1}" srcOrd="0" destOrd="0" presId="urn:microsoft.com/office/officeart/2005/8/layout/hierarchy3"/>
    <dgm:cxn modelId="{282BF095-F02D-4F10-8689-5B89F86D774D}" type="presOf" srcId="{A87597AB-9532-4EDD-AF7B-30559F9747B7}" destId="{3CEC80D2-CEC2-4E11-A49F-9209B48C62AB}" srcOrd="0" destOrd="0" presId="urn:microsoft.com/office/officeart/2005/8/layout/hierarchy3"/>
    <dgm:cxn modelId="{0ABD434E-B8B9-4B1F-AC82-F98130264E1F}" type="presOf" srcId="{F49AAD01-C8A5-4B19-AFA7-882B73ACEEF8}" destId="{2AD56E0B-D6F9-499F-BB8F-F1B0D263C5CA}" srcOrd="0" destOrd="0" presId="urn:microsoft.com/office/officeart/2005/8/layout/hierarchy3"/>
    <dgm:cxn modelId="{3555FC06-BA6E-445D-9E14-D8B209D20B54}" type="presParOf" srcId="{7BC4382C-451D-4B19-9E9F-0F3DD9A40707}" destId="{60163CC4-F616-49B6-AFDC-A419D2E81492}" srcOrd="0" destOrd="0" presId="urn:microsoft.com/office/officeart/2005/8/layout/hierarchy3"/>
    <dgm:cxn modelId="{203E444C-996E-4118-963F-19BD352CEED1}" type="presParOf" srcId="{60163CC4-F616-49B6-AFDC-A419D2E81492}" destId="{3FCD9149-D990-42ED-85D1-ABDABACA257D}" srcOrd="0" destOrd="0" presId="urn:microsoft.com/office/officeart/2005/8/layout/hierarchy3"/>
    <dgm:cxn modelId="{CF6A97FE-640B-4E20-9390-E74A8C7951DF}" type="presParOf" srcId="{3FCD9149-D990-42ED-85D1-ABDABACA257D}" destId="{E9555BAA-4B73-4736-A170-E21F9773C338}" srcOrd="0" destOrd="0" presId="urn:microsoft.com/office/officeart/2005/8/layout/hierarchy3"/>
    <dgm:cxn modelId="{C30891DD-031F-4480-8520-1EB98458E7AD}" type="presParOf" srcId="{3FCD9149-D990-42ED-85D1-ABDABACA257D}" destId="{4DF42C4E-D23D-4F8C-86E4-8D3996D7FCAB}" srcOrd="1" destOrd="0" presId="urn:microsoft.com/office/officeart/2005/8/layout/hierarchy3"/>
    <dgm:cxn modelId="{DA3F6254-1E95-47F1-B550-EE5D34121378}" type="presParOf" srcId="{60163CC4-F616-49B6-AFDC-A419D2E81492}" destId="{D5A513D1-C219-46C7-A57D-8D6C3B68940D}" srcOrd="1" destOrd="0" presId="urn:microsoft.com/office/officeart/2005/8/layout/hierarchy3"/>
    <dgm:cxn modelId="{9DD2C720-86B7-4463-9F42-F7F69F0699A7}" type="presParOf" srcId="{D5A513D1-C219-46C7-A57D-8D6C3B68940D}" destId="{084F4F61-673F-4CAD-AFFB-157A2686798C}" srcOrd="0" destOrd="0" presId="urn:microsoft.com/office/officeart/2005/8/layout/hierarchy3"/>
    <dgm:cxn modelId="{C4DC825D-67BD-4F2F-A2AA-7DC004BE111C}" type="presParOf" srcId="{D5A513D1-C219-46C7-A57D-8D6C3B68940D}" destId="{3D77787C-2682-44D7-BEC7-DF46081329E9}" srcOrd="1" destOrd="0" presId="urn:microsoft.com/office/officeart/2005/8/layout/hierarchy3"/>
    <dgm:cxn modelId="{C22281F2-A27D-4A40-A100-61D297933F96}" type="presParOf" srcId="{D5A513D1-C219-46C7-A57D-8D6C3B68940D}" destId="{7A4C3396-2045-4435-AE81-F168B0915439}" srcOrd="2" destOrd="0" presId="urn:microsoft.com/office/officeart/2005/8/layout/hierarchy3"/>
    <dgm:cxn modelId="{A111BAB7-80AC-4E43-B41A-9C531D2E518F}" type="presParOf" srcId="{D5A513D1-C219-46C7-A57D-8D6C3B68940D}" destId="{C43908A5-1369-4A6B-B9A7-03E868089F5B}" srcOrd="3" destOrd="0" presId="urn:microsoft.com/office/officeart/2005/8/layout/hierarchy3"/>
    <dgm:cxn modelId="{CCF7C6AC-858B-4681-8C27-DFD59C3A7C95}" type="presParOf" srcId="{D5A513D1-C219-46C7-A57D-8D6C3B68940D}" destId="{50584A3D-0CF6-4FA0-8F4D-31113222E5D1}" srcOrd="4" destOrd="0" presId="urn:microsoft.com/office/officeart/2005/8/layout/hierarchy3"/>
    <dgm:cxn modelId="{45288F1F-ABEC-4FAE-AA16-9379BAE5CA7E}" type="presParOf" srcId="{D5A513D1-C219-46C7-A57D-8D6C3B68940D}" destId="{720E4209-328F-46A0-8973-89ABAEE013AE}" srcOrd="5" destOrd="0" presId="urn:microsoft.com/office/officeart/2005/8/layout/hierarchy3"/>
    <dgm:cxn modelId="{3082506A-39D3-4C7A-B1CF-099FFB2EFC38}" type="presParOf" srcId="{D5A513D1-C219-46C7-A57D-8D6C3B68940D}" destId="{5EBC9CBB-BED9-4710-BEF7-A42924C4C914}" srcOrd="6" destOrd="0" presId="urn:microsoft.com/office/officeart/2005/8/layout/hierarchy3"/>
    <dgm:cxn modelId="{C420273C-1D61-4ACE-809E-3E24809C57EF}" type="presParOf" srcId="{D5A513D1-C219-46C7-A57D-8D6C3B68940D}" destId="{2C41A124-9F3B-4C68-AF42-DA55ADFD8A53}" srcOrd="7" destOrd="0" presId="urn:microsoft.com/office/officeart/2005/8/layout/hierarchy3"/>
    <dgm:cxn modelId="{ACF5BA4F-8D9F-4695-A04F-3267D4DB6CD3}" type="presParOf" srcId="{D5A513D1-C219-46C7-A57D-8D6C3B68940D}" destId="{27C60E6A-3128-428C-AF3B-F11939293E1B}" srcOrd="8" destOrd="0" presId="urn:microsoft.com/office/officeart/2005/8/layout/hierarchy3"/>
    <dgm:cxn modelId="{4EACF470-D88C-4E03-AA52-53C09C840BFE}" type="presParOf" srcId="{D5A513D1-C219-46C7-A57D-8D6C3B68940D}" destId="{3CEC80D2-CEC2-4E11-A49F-9209B48C62AB}" srcOrd="9" destOrd="0" presId="urn:microsoft.com/office/officeart/2005/8/layout/hierarchy3"/>
    <dgm:cxn modelId="{23C00514-B978-4A8B-AF5C-B84729306990}" type="presParOf" srcId="{D5A513D1-C219-46C7-A57D-8D6C3B68940D}" destId="{35BC1FC1-AC28-48F9-A337-ACB3176FCC48}" srcOrd="10" destOrd="0" presId="urn:microsoft.com/office/officeart/2005/8/layout/hierarchy3"/>
    <dgm:cxn modelId="{392B5131-DE89-450E-8B1D-E4C35BB0152B}" type="presParOf" srcId="{D5A513D1-C219-46C7-A57D-8D6C3B68940D}" destId="{C6C91540-D9A6-4987-8591-45172CA4351A}" srcOrd="11" destOrd="0" presId="urn:microsoft.com/office/officeart/2005/8/layout/hierarchy3"/>
    <dgm:cxn modelId="{88D7618B-C3D8-4A37-A0B4-55EEC5FFD0C0}" type="presParOf" srcId="{7BC4382C-451D-4B19-9E9F-0F3DD9A40707}" destId="{BA0A9803-D2B8-42B1-8858-F4C19A6F9E7A}" srcOrd="1" destOrd="0" presId="urn:microsoft.com/office/officeart/2005/8/layout/hierarchy3"/>
    <dgm:cxn modelId="{F26D534F-785F-4D39-9ED8-35567C318DB9}" type="presParOf" srcId="{BA0A9803-D2B8-42B1-8858-F4C19A6F9E7A}" destId="{F7E01BA0-7DCA-4284-A5A0-C08ACD0BB8FF}" srcOrd="0" destOrd="0" presId="urn:microsoft.com/office/officeart/2005/8/layout/hierarchy3"/>
    <dgm:cxn modelId="{D2A04E82-DD0D-41E1-A7EC-D9B560179520}" type="presParOf" srcId="{F7E01BA0-7DCA-4284-A5A0-C08ACD0BB8FF}" destId="{2AA0F9FA-A1DD-48D1-82FF-623C16A88C7B}" srcOrd="0" destOrd="0" presId="urn:microsoft.com/office/officeart/2005/8/layout/hierarchy3"/>
    <dgm:cxn modelId="{F1EB76CA-A90C-4E7C-8995-3F3F8D35619E}" type="presParOf" srcId="{F7E01BA0-7DCA-4284-A5A0-C08ACD0BB8FF}" destId="{6D2A789B-C356-4E04-A365-A78BCF165A1B}" srcOrd="1" destOrd="0" presId="urn:microsoft.com/office/officeart/2005/8/layout/hierarchy3"/>
    <dgm:cxn modelId="{271AC750-4A6B-4AE4-9F7E-C9B8BBAA99BC}" type="presParOf" srcId="{BA0A9803-D2B8-42B1-8858-F4C19A6F9E7A}" destId="{0E37779C-543B-46D8-A0AE-F80C6F075265}" srcOrd="1" destOrd="0" presId="urn:microsoft.com/office/officeart/2005/8/layout/hierarchy3"/>
    <dgm:cxn modelId="{7D91B25A-5A05-4A0C-9379-A0D71A6687DC}" type="presParOf" srcId="{0E37779C-543B-46D8-A0AE-F80C6F075265}" destId="{E9061B86-C73F-4BD0-9BBC-234BB131F9DF}" srcOrd="0" destOrd="0" presId="urn:microsoft.com/office/officeart/2005/8/layout/hierarchy3"/>
    <dgm:cxn modelId="{FC7B3F7A-0414-4BFB-9084-1C6696A19179}" type="presParOf" srcId="{0E37779C-543B-46D8-A0AE-F80C6F075265}" destId="{D6ECD793-BF15-4363-B2BE-1DBCB14C32E2}" srcOrd="1" destOrd="0" presId="urn:microsoft.com/office/officeart/2005/8/layout/hierarchy3"/>
    <dgm:cxn modelId="{79BEA53B-2F6F-45E0-A1E5-E5571FE75840}" type="presParOf" srcId="{0E37779C-543B-46D8-A0AE-F80C6F075265}" destId="{2AD56E0B-D6F9-499F-BB8F-F1B0D263C5CA}" srcOrd="2" destOrd="0" presId="urn:microsoft.com/office/officeart/2005/8/layout/hierarchy3"/>
    <dgm:cxn modelId="{02EFDA48-F19B-4587-85E7-28EC92BA6BAA}" type="presParOf" srcId="{0E37779C-543B-46D8-A0AE-F80C6F075265}" destId="{AE19A711-F639-400E-AB69-7373461FBDC1}" srcOrd="3" destOrd="0" presId="urn:microsoft.com/office/officeart/2005/8/layout/hierarchy3"/>
    <dgm:cxn modelId="{EACBDE88-F291-45B4-BF9C-2287FBE7CFF9}" type="presParOf" srcId="{0E37779C-543B-46D8-A0AE-F80C6F075265}" destId="{5CA72C18-99F9-4C1B-A4FB-969D8184161A}" srcOrd="4" destOrd="0" presId="urn:microsoft.com/office/officeart/2005/8/layout/hierarchy3"/>
    <dgm:cxn modelId="{9482C950-0AC1-499A-AB97-712ADE9406FE}" type="presParOf" srcId="{0E37779C-543B-46D8-A0AE-F80C6F075265}" destId="{D3D29B3A-F6A1-4D1E-8523-A9FE896ED21C}" srcOrd="5" destOrd="0" presId="urn:microsoft.com/office/officeart/2005/8/layout/hierarchy3"/>
    <dgm:cxn modelId="{E3126D5F-F93B-4DF8-92AB-441400981543}" type="presParOf" srcId="{0E37779C-543B-46D8-A0AE-F80C6F075265}" destId="{017817A3-873A-4A00-AF14-34C7FE334E6F}" srcOrd="6" destOrd="0" presId="urn:microsoft.com/office/officeart/2005/8/layout/hierarchy3"/>
    <dgm:cxn modelId="{DACC1AD1-CBE6-4532-842B-3CD1CE01C16A}" type="presParOf" srcId="{0E37779C-543B-46D8-A0AE-F80C6F075265}" destId="{DFB609EA-F2B9-4415-9E44-421103EEBF86}" srcOrd="7" destOrd="0" presId="urn:microsoft.com/office/officeart/2005/8/layout/hierarchy3"/>
    <dgm:cxn modelId="{91C9C5B9-3A53-4BE6-98F7-4BA54EE63C1F}" type="presParOf" srcId="{0E37779C-543B-46D8-A0AE-F80C6F075265}" destId="{3BC657CE-165D-4E79-9135-6F8B5438087B}" srcOrd="8" destOrd="0" presId="urn:microsoft.com/office/officeart/2005/8/layout/hierarchy3"/>
    <dgm:cxn modelId="{FD820C8F-D4F8-42E9-BF1C-15F13117DB51}" type="presParOf" srcId="{0E37779C-543B-46D8-A0AE-F80C6F075265}" destId="{0AFA0C39-AB65-4CB5-9915-531BAB4FB579}" srcOrd="9" destOrd="0" presId="urn:microsoft.com/office/officeart/2005/8/layout/hierarchy3"/>
    <dgm:cxn modelId="{6367CAF6-7736-4163-814D-3396752A48F9}" type="presParOf" srcId="{0E37779C-543B-46D8-A0AE-F80C6F075265}" destId="{5CCA6503-5AA9-4D8D-A838-3A7C980809FE}" srcOrd="10" destOrd="0" presId="urn:microsoft.com/office/officeart/2005/8/layout/hierarchy3"/>
    <dgm:cxn modelId="{6D15F426-504C-4870-B705-E536FFE09E94}" type="presParOf" srcId="{0E37779C-543B-46D8-A0AE-F80C6F075265}" destId="{C9CC3002-2F7F-476E-981D-3A6063C6E279}" srcOrd="1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B44FBF-0C0B-4074-9D6E-6CF7907DEF36}" type="doc">
      <dgm:prSet loTypeId="urn:microsoft.com/office/officeart/2005/8/layout/hierarchy3" loCatId="list" qsTypeId="urn:microsoft.com/office/officeart/2005/8/quickstyle/simple1" qsCatId="simple" csTypeId="urn:microsoft.com/office/officeart/2005/8/colors/colorful4" csCatId="colorful" phldr="1"/>
      <dgm:spPr/>
      <dgm:t>
        <a:bodyPr/>
        <a:lstStyle/>
        <a:p>
          <a:endParaRPr lang="en-US"/>
        </a:p>
      </dgm:t>
    </dgm:pt>
    <dgm:pt modelId="{7CB253EC-EEC8-4CA5-BF83-AD52E4DD33FF}">
      <dgm:prSet phldrT="[Text]" custT="1"/>
      <dgm:spPr/>
      <dgm:t>
        <a:bodyPr/>
        <a:lstStyle/>
        <a:p>
          <a:r>
            <a:rPr lang="en-US" sz="1800" b="1" u="sng" dirty="0" smtClean="0">
              <a:solidFill>
                <a:schemeClr val="tx1">
                  <a:lumMod val="95000"/>
                  <a:lumOff val="5000"/>
                </a:schemeClr>
              </a:solidFill>
              <a:latin typeface="+mn-lt"/>
            </a:rPr>
            <a:t>Structure Three </a:t>
          </a:r>
        </a:p>
        <a:p>
          <a:r>
            <a:rPr lang="en-US" sz="1800" b="1" u="sng" dirty="0" smtClean="0">
              <a:solidFill>
                <a:schemeClr val="tx1">
                  <a:lumMod val="95000"/>
                  <a:lumOff val="5000"/>
                </a:schemeClr>
              </a:solidFill>
              <a:latin typeface="+mn-lt"/>
            </a:rPr>
            <a:t>(Chain Format):</a:t>
          </a:r>
          <a:endParaRPr lang="en-US" sz="1800" b="1" dirty="0">
            <a:solidFill>
              <a:schemeClr val="tx1">
                <a:lumMod val="95000"/>
                <a:lumOff val="5000"/>
              </a:schemeClr>
            </a:solidFill>
          </a:endParaRPr>
        </a:p>
      </dgm:t>
    </dgm:pt>
    <dgm:pt modelId="{17484989-354C-44CF-B1F2-83AEFB923D7D}" type="parTrans" cxnId="{49E9907A-F379-4391-BA70-D4847CBD19BB}">
      <dgm:prSet/>
      <dgm:spPr/>
      <dgm:t>
        <a:bodyPr/>
        <a:lstStyle/>
        <a:p>
          <a:endParaRPr lang="en-US" b="1"/>
        </a:p>
      </dgm:t>
    </dgm:pt>
    <dgm:pt modelId="{FBA6D696-4590-45A3-947D-024484930B19}" type="sibTrans" cxnId="{49E9907A-F379-4391-BA70-D4847CBD19BB}">
      <dgm:prSet/>
      <dgm:spPr/>
      <dgm:t>
        <a:bodyPr/>
        <a:lstStyle/>
        <a:p>
          <a:endParaRPr lang="en-US" b="1"/>
        </a:p>
      </dgm:t>
    </dgm:pt>
    <dgm:pt modelId="{80AA0084-5FDD-4CC8-B65A-29823F895878}">
      <dgm:prSet phldrT="[Text]" custT="1"/>
      <dgm:spPr/>
      <dgm:t>
        <a:bodyPr/>
        <a:lstStyle/>
        <a:p>
          <a:r>
            <a:rPr lang="en-US" sz="1800" b="1" dirty="0" smtClean="0">
              <a:latin typeface="+mn-lt"/>
            </a:rPr>
            <a:t>Introduction &amp; Thesis statement </a:t>
          </a:r>
          <a:endParaRPr lang="en-US" sz="1800" b="1" dirty="0"/>
        </a:p>
      </dgm:t>
    </dgm:pt>
    <dgm:pt modelId="{26E3AFB0-E6C6-4991-8D33-5AFF854F5503}" type="parTrans" cxnId="{B65CDE9B-E2A3-48D1-B0A0-43A63D31419D}">
      <dgm:prSet/>
      <dgm:spPr/>
      <dgm:t>
        <a:bodyPr/>
        <a:lstStyle/>
        <a:p>
          <a:endParaRPr lang="en-US" b="1"/>
        </a:p>
      </dgm:t>
    </dgm:pt>
    <dgm:pt modelId="{CF6E0126-FC44-4177-9358-B435B459A4B4}" type="sibTrans" cxnId="{B65CDE9B-E2A3-48D1-B0A0-43A63D31419D}">
      <dgm:prSet/>
      <dgm:spPr/>
      <dgm:t>
        <a:bodyPr/>
        <a:lstStyle/>
        <a:p>
          <a:endParaRPr lang="en-US" b="1"/>
        </a:p>
      </dgm:t>
    </dgm:pt>
    <dgm:pt modelId="{59163DEA-B445-43D7-94DE-6A439EA1F3AE}">
      <dgm:prSet phldrT="[Text]" custT="1"/>
      <dgm:spPr/>
      <dgm:t>
        <a:bodyPr/>
        <a:lstStyle/>
        <a:p>
          <a:r>
            <a:rPr lang="en-US" sz="1800" b="1" dirty="0" smtClean="0"/>
            <a:t>conclusion</a:t>
          </a:r>
          <a:endParaRPr lang="en-US" sz="1800" b="1" dirty="0"/>
        </a:p>
      </dgm:t>
    </dgm:pt>
    <dgm:pt modelId="{F802D4C5-42BB-4D85-B87B-8378F3017AEC}" type="parTrans" cxnId="{57741A8E-EFA1-4B86-9D77-7AB89F1EBA81}">
      <dgm:prSet/>
      <dgm:spPr/>
      <dgm:t>
        <a:bodyPr/>
        <a:lstStyle/>
        <a:p>
          <a:endParaRPr lang="en-US" b="1"/>
        </a:p>
      </dgm:t>
    </dgm:pt>
    <dgm:pt modelId="{B38EBA3D-4EE1-41D8-80F8-3412F000F829}" type="sibTrans" cxnId="{57741A8E-EFA1-4B86-9D77-7AB89F1EBA81}">
      <dgm:prSet/>
      <dgm:spPr/>
      <dgm:t>
        <a:bodyPr/>
        <a:lstStyle/>
        <a:p>
          <a:endParaRPr lang="en-US" b="1"/>
        </a:p>
      </dgm:t>
    </dgm:pt>
    <dgm:pt modelId="{8E369D62-BB05-4C9D-9E5F-421E5310D900}">
      <dgm:prSet phldrT="[Text]"/>
      <dgm:spPr/>
      <dgm:t>
        <a:bodyPr/>
        <a:lstStyle/>
        <a:p>
          <a:r>
            <a:rPr lang="en-US" b="1" dirty="0" smtClean="0"/>
            <a:t>Present 1</a:t>
          </a:r>
          <a:r>
            <a:rPr lang="en-US" b="1" baseline="30000" dirty="0" smtClean="0"/>
            <a:t>st</a:t>
          </a:r>
          <a:r>
            <a:rPr lang="en-US" b="1" dirty="0" smtClean="0"/>
            <a:t>  point and its supporting detail also refuting 1</a:t>
          </a:r>
          <a:r>
            <a:rPr lang="en-US" b="1" baseline="30000" dirty="0" smtClean="0"/>
            <a:t>st</a:t>
          </a:r>
          <a:r>
            <a:rPr lang="en-US" b="1" dirty="0" smtClean="0"/>
            <a:t>  opposing claim </a:t>
          </a:r>
          <a:endParaRPr lang="en-US" b="1" dirty="0"/>
        </a:p>
      </dgm:t>
    </dgm:pt>
    <dgm:pt modelId="{1D0A0F4D-AEA4-4350-A39F-66AA0CCB388E}" type="parTrans" cxnId="{1701B7F1-8ED4-44ED-ACD6-786170A1E8E1}">
      <dgm:prSet/>
      <dgm:spPr/>
      <dgm:t>
        <a:bodyPr/>
        <a:lstStyle/>
        <a:p>
          <a:endParaRPr lang="en-US" b="1"/>
        </a:p>
      </dgm:t>
    </dgm:pt>
    <dgm:pt modelId="{A8A1384D-5CF4-4B07-8BA2-47BE6E076F30}" type="sibTrans" cxnId="{1701B7F1-8ED4-44ED-ACD6-786170A1E8E1}">
      <dgm:prSet/>
      <dgm:spPr/>
      <dgm:t>
        <a:bodyPr/>
        <a:lstStyle/>
        <a:p>
          <a:endParaRPr lang="en-US" b="1"/>
        </a:p>
      </dgm:t>
    </dgm:pt>
    <dgm:pt modelId="{E6BA1B24-EEA0-4A90-B155-DDD73C9101D1}">
      <dgm:prSet phldrT="[Text]"/>
      <dgm:spPr/>
      <dgm:t>
        <a:bodyPr/>
        <a:lstStyle/>
        <a:p>
          <a:r>
            <a:rPr lang="en-US" b="1" dirty="0" smtClean="0"/>
            <a:t>Present 2</a:t>
          </a:r>
          <a:r>
            <a:rPr lang="en-US" b="1" baseline="30000" dirty="0" smtClean="0"/>
            <a:t>nd</a:t>
          </a:r>
          <a:r>
            <a:rPr lang="en-US" b="1" dirty="0" smtClean="0"/>
            <a:t>  point and its supporting detail also refuting 2</a:t>
          </a:r>
          <a:r>
            <a:rPr lang="en-US" b="1" baseline="30000" dirty="0" smtClean="0"/>
            <a:t>nd</a:t>
          </a:r>
          <a:r>
            <a:rPr lang="en-US" b="1" dirty="0" smtClean="0"/>
            <a:t> opposing claim</a:t>
          </a:r>
          <a:endParaRPr lang="en-US" b="1" dirty="0"/>
        </a:p>
      </dgm:t>
    </dgm:pt>
    <dgm:pt modelId="{3F884EDA-746E-4281-8E9C-4359486B0A51}" type="parTrans" cxnId="{F5287112-C53E-4D37-B9F0-F6991872F9C5}">
      <dgm:prSet/>
      <dgm:spPr/>
      <dgm:t>
        <a:bodyPr/>
        <a:lstStyle/>
        <a:p>
          <a:endParaRPr lang="en-US" b="1"/>
        </a:p>
      </dgm:t>
    </dgm:pt>
    <dgm:pt modelId="{50267DFA-B3A3-4F9C-A870-1FBAB932919F}" type="sibTrans" cxnId="{F5287112-C53E-4D37-B9F0-F6991872F9C5}">
      <dgm:prSet/>
      <dgm:spPr/>
      <dgm:t>
        <a:bodyPr/>
        <a:lstStyle/>
        <a:p>
          <a:endParaRPr lang="en-US" b="1"/>
        </a:p>
      </dgm:t>
    </dgm:pt>
    <dgm:pt modelId="{D5CE3E71-7027-4E24-B792-5ED394D8C7E8}">
      <dgm:prSet phldrT="[Text]"/>
      <dgm:spPr/>
      <dgm:t>
        <a:bodyPr/>
        <a:lstStyle/>
        <a:p>
          <a:r>
            <a:rPr lang="en-US" b="1" dirty="0" smtClean="0"/>
            <a:t>Present 3</a:t>
          </a:r>
          <a:r>
            <a:rPr lang="en-US" b="1" baseline="30000" dirty="0" smtClean="0"/>
            <a:t>rd</a:t>
          </a:r>
          <a:r>
            <a:rPr lang="en-US" b="1" dirty="0" smtClean="0"/>
            <a:t> point and its supporting detail also refuting 3</a:t>
          </a:r>
          <a:r>
            <a:rPr lang="en-US" b="1" baseline="30000" dirty="0" smtClean="0"/>
            <a:t>rd</a:t>
          </a:r>
          <a:r>
            <a:rPr lang="en-US" b="1" dirty="0" smtClean="0"/>
            <a:t> opposing claim</a:t>
          </a:r>
          <a:endParaRPr lang="en-US" b="1" dirty="0"/>
        </a:p>
      </dgm:t>
    </dgm:pt>
    <dgm:pt modelId="{65779330-E170-48DC-81F8-42B52AC2E14F}" type="parTrans" cxnId="{63DBD292-786E-42F4-90E2-69ED13685124}">
      <dgm:prSet/>
      <dgm:spPr/>
      <dgm:t>
        <a:bodyPr/>
        <a:lstStyle/>
        <a:p>
          <a:endParaRPr lang="en-US" b="1"/>
        </a:p>
      </dgm:t>
    </dgm:pt>
    <dgm:pt modelId="{1549C5FA-9DDE-47E9-906D-9A9098F12671}" type="sibTrans" cxnId="{63DBD292-786E-42F4-90E2-69ED13685124}">
      <dgm:prSet/>
      <dgm:spPr/>
      <dgm:t>
        <a:bodyPr/>
        <a:lstStyle/>
        <a:p>
          <a:endParaRPr lang="en-US" b="1"/>
        </a:p>
      </dgm:t>
    </dgm:pt>
    <dgm:pt modelId="{D89239E3-CB7A-49FD-9440-C2E4989680D0}" type="pres">
      <dgm:prSet presAssocID="{46B44FBF-0C0B-4074-9D6E-6CF7907DEF36}" presName="diagram" presStyleCnt="0">
        <dgm:presLayoutVars>
          <dgm:chPref val="1"/>
          <dgm:dir/>
          <dgm:animOne val="branch"/>
          <dgm:animLvl val="lvl"/>
          <dgm:resizeHandles/>
        </dgm:presLayoutVars>
      </dgm:prSet>
      <dgm:spPr/>
      <dgm:t>
        <a:bodyPr/>
        <a:lstStyle/>
        <a:p>
          <a:endParaRPr lang="en-US"/>
        </a:p>
      </dgm:t>
    </dgm:pt>
    <dgm:pt modelId="{D0BA47BD-BD41-463E-AB5F-DAF6BBA85F60}" type="pres">
      <dgm:prSet presAssocID="{7CB253EC-EEC8-4CA5-BF83-AD52E4DD33FF}" presName="root" presStyleCnt="0"/>
      <dgm:spPr/>
    </dgm:pt>
    <dgm:pt modelId="{59C548ED-90D1-461F-B907-217B985DC571}" type="pres">
      <dgm:prSet presAssocID="{7CB253EC-EEC8-4CA5-BF83-AD52E4DD33FF}" presName="rootComposite" presStyleCnt="0"/>
      <dgm:spPr/>
    </dgm:pt>
    <dgm:pt modelId="{17F49342-3EC2-41F3-B654-05E11DE08FC4}" type="pres">
      <dgm:prSet presAssocID="{7CB253EC-EEC8-4CA5-BF83-AD52E4DD33FF}" presName="rootText" presStyleLbl="node1" presStyleIdx="0" presStyleCnt="1" custScaleX="164448" custScaleY="81620" custLinFactNeighborX="-2920" custLinFactNeighborY="-350"/>
      <dgm:spPr/>
      <dgm:t>
        <a:bodyPr/>
        <a:lstStyle/>
        <a:p>
          <a:endParaRPr lang="en-US"/>
        </a:p>
      </dgm:t>
    </dgm:pt>
    <dgm:pt modelId="{8C9A9F03-8348-4CD1-B679-5F740FA93F9A}" type="pres">
      <dgm:prSet presAssocID="{7CB253EC-EEC8-4CA5-BF83-AD52E4DD33FF}" presName="rootConnector" presStyleLbl="node1" presStyleIdx="0" presStyleCnt="1"/>
      <dgm:spPr/>
      <dgm:t>
        <a:bodyPr/>
        <a:lstStyle/>
        <a:p>
          <a:endParaRPr lang="en-US"/>
        </a:p>
      </dgm:t>
    </dgm:pt>
    <dgm:pt modelId="{EB280D1B-4905-41B8-838C-0820A653C510}" type="pres">
      <dgm:prSet presAssocID="{7CB253EC-EEC8-4CA5-BF83-AD52E4DD33FF}" presName="childShape" presStyleCnt="0"/>
      <dgm:spPr/>
    </dgm:pt>
    <dgm:pt modelId="{230A19FE-51F6-472F-8D8D-14319872C041}" type="pres">
      <dgm:prSet presAssocID="{26E3AFB0-E6C6-4991-8D33-5AFF854F5503}" presName="Name13" presStyleLbl="parChTrans1D2" presStyleIdx="0" presStyleCnt="5"/>
      <dgm:spPr/>
      <dgm:t>
        <a:bodyPr/>
        <a:lstStyle/>
        <a:p>
          <a:endParaRPr lang="en-US"/>
        </a:p>
      </dgm:t>
    </dgm:pt>
    <dgm:pt modelId="{CC0EC3FC-2EAA-4D89-8FB3-E9AA43411C3D}" type="pres">
      <dgm:prSet presAssocID="{80AA0084-5FDD-4CC8-B65A-29823F895878}" presName="childText" presStyleLbl="bgAcc1" presStyleIdx="0" presStyleCnt="5" custScaleX="200858" custScaleY="75995" custLinFactNeighborX="-927" custLinFactNeighborY="-11125">
        <dgm:presLayoutVars>
          <dgm:bulletEnabled val="1"/>
        </dgm:presLayoutVars>
      </dgm:prSet>
      <dgm:spPr/>
      <dgm:t>
        <a:bodyPr/>
        <a:lstStyle/>
        <a:p>
          <a:endParaRPr lang="en-US"/>
        </a:p>
      </dgm:t>
    </dgm:pt>
    <dgm:pt modelId="{5400630D-4AAF-463B-ABF3-0A644C47D9A9}" type="pres">
      <dgm:prSet presAssocID="{1D0A0F4D-AEA4-4350-A39F-66AA0CCB388E}" presName="Name13" presStyleLbl="parChTrans1D2" presStyleIdx="1" presStyleCnt="5"/>
      <dgm:spPr/>
      <dgm:t>
        <a:bodyPr/>
        <a:lstStyle/>
        <a:p>
          <a:endParaRPr lang="en-US"/>
        </a:p>
      </dgm:t>
    </dgm:pt>
    <dgm:pt modelId="{51DF40E6-1832-49AE-A8AD-D4C58CBA71ED}" type="pres">
      <dgm:prSet presAssocID="{8E369D62-BB05-4C9D-9E5F-421E5310D900}" presName="childText" presStyleLbl="bgAcc1" presStyleIdx="1" presStyleCnt="5" custScaleX="203464" custScaleY="89293" custLinFactNeighborX="-2528" custLinFactNeighborY="-10663">
        <dgm:presLayoutVars>
          <dgm:bulletEnabled val="1"/>
        </dgm:presLayoutVars>
      </dgm:prSet>
      <dgm:spPr/>
      <dgm:t>
        <a:bodyPr/>
        <a:lstStyle/>
        <a:p>
          <a:endParaRPr lang="en-US"/>
        </a:p>
      </dgm:t>
    </dgm:pt>
    <dgm:pt modelId="{9A996761-3906-4776-A3B7-F502F46095E1}" type="pres">
      <dgm:prSet presAssocID="{3F884EDA-746E-4281-8E9C-4359486B0A51}" presName="Name13" presStyleLbl="parChTrans1D2" presStyleIdx="2" presStyleCnt="5"/>
      <dgm:spPr/>
      <dgm:t>
        <a:bodyPr/>
        <a:lstStyle/>
        <a:p>
          <a:endParaRPr lang="en-US"/>
        </a:p>
      </dgm:t>
    </dgm:pt>
    <dgm:pt modelId="{DC256BB2-95AE-4D32-B495-76B3ABB750D3}" type="pres">
      <dgm:prSet presAssocID="{E6BA1B24-EEA0-4A90-B155-DDD73C9101D1}" presName="childText" presStyleLbl="bgAcc1" presStyleIdx="2" presStyleCnt="5" custScaleX="203733" custScaleY="77947" custLinFactNeighborX="-659" custLinFactNeighborY="-6237">
        <dgm:presLayoutVars>
          <dgm:bulletEnabled val="1"/>
        </dgm:presLayoutVars>
      </dgm:prSet>
      <dgm:spPr/>
      <dgm:t>
        <a:bodyPr/>
        <a:lstStyle/>
        <a:p>
          <a:endParaRPr lang="en-US"/>
        </a:p>
      </dgm:t>
    </dgm:pt>
    <dgm:pt modelId="{5BFAFAC0-2DAB-4B93-A8EE-85C4790FFB20}" type="pres">
      <dgm:prSet presAssocID="{65779330-E170-48DC-81F8-42B52AC2E14F}" presName="Name13" presStyleLbl="parChTrans1D2" presStyleIdx="3" presStyleCnt="5"/>
      <dgm:spPr/>
      <dgm:t>
        <a:bodyPr/>
        <a:lstStyle/>
        <a:p>
          <a:endParaRPr lang="en-US"/>
        </a:p>
      </dgm:t>
    </dgm:pt>
    <dgm:pt modelId="{E0AD1E3B-D2A0-4663-BC69-3018FC0720A7}" type="pres">
      <dgm:prSet presAssocID="{D5CE3E71-7027-4E24-B792-5ED394D8C7E8}" presName="childText" presStyleLbl="bgAcc1" presStyleIdx="3" presStyleCnt="5" custScaleX="204106" custScaleY="78254" custLinFactNeighborX="452" custLinFactNeighborY="-4889">
        <dgm:presLayoutVars>
          <dgm:bulletEnabled val="1"/>
        </dgm:presLayoutVars>
      </dgm:prSet>
      <dgm:spPr/>
      <dgm:t>
        <a:bodyPr/>
        <a:lstStyle/>
        <a:p>
          <a:endParaRPr lang="en-US"/>
        </a:p>
      </dgm:t>
    </dgm:pt>
    <dgm:pt modelId="{057CA730-E836-4D20-80B2-B08E6CA33B95}" type="pres">
      <dgm:prSet presAssocID="{F802D4C5-42BB-4D85-B87B-8378F3017AEC}" presName="Name13" presStyleLbl="parChTrans1D2" presStyleIdx="4" presStyleCnt="5"/>
      <dgm:spPr/>
      <dgm:t>
        <a:bodyPr/>
        <a:lstStyle/>
        <a:p>
          <a:endParaRPr lang="en-US"/>
        </a:p>
      </dgm:t>
    </dgm:pt>
    <dgm:pt modelId="{9E602B7F-ABF6-4710-B2B4-DA08996D4AB7}" type="pres">
      <dgm:prSet presAssocID="{59163DEA-B445-43D7-94DE-6A439EA1F3AE}" presName="childText" presStyleLbl="bgAcc1" presStyleIdx="4" presStyleCnt="5" custScaleX="204639" custScaleY="61385" custLinFactNeighborX="-672" custLinFactNeighborY="-7239">
        <dgm:presLayoutVars>
          <dgm:bulletEnabled val="1"/>
        </dgm:presLayoutVars>
      </dgm:prSet>
      <dgm:spPr/>
      <dgm:t>
        <a:bodyPr/>
        <a:lstStyle/>
        <a:p>
          <a:endParaRPr lang="en-US"/>
        </a:p>
      </dgm:t>
    </dgm:pt>
  </dgm:ptLst>
  <dgm:cxnLst>
    <dgm:cxn modelId="{1E2BFB0B-4662-4AC6-B667-C55A08551767}" type="presOf" srcId="{8E369D62-BB05-4C9D-9E5F-421E5310D900}" destId="{51DF40E6-1832-49AE-A8AD-D4C58CBA71ED}" srcOrd="0" destOrd="0" presId="urn:microsoft.com/office/officeart/2005/8/layout/hierarchy3"/>
    <dgm:cxn modelId="{BCE7ECF4-ED32-4F15-ABE3-AAF979D10D81}" type="presOf" srcId="{E6BA1B24-EEA0-4A90-B155-DDD73C9101D1}" destId="{DC256BB2-95AE-4D32-B495-76B3ABB750D3}" srcOrd="0" destOrd="0" presId="urn:microsoft.com/office/officeart/2005/8/layout/hierarchy3"/>
    <dgm:cxn modelId="{49E9907A-F379-4391-BA70-D4847CBD19BB}" srcId="{46B44FBF-0C0B-4074-9D6E-6CF7907DEF36}" destId="{7CB253EC-EEC8-4CA5-BF83-AD52E4DD33FF}" srcOrd="0" destOrd="0" parTransId="{17484989-354C-44CF-B1F2-83AEFB923D7D}" sibTransId="{FBA6D696-4590-45A3-947D-024484930B19}"/>
    <dgm:cxn modelId="{46BDE715-4BB1-4628-965B-7A2FD0C1E3E6}" type="presOf" srcId="{7CB253EC-EEC8-4CA5-BF83-AD52E4DD33FF}" destId="{8C9A9F03-8348-4CD1-B679-5F740FA93F9A}" srcOrd="1" destOrd="0" presId="urn:microsoft.com/office/officeart/2005/8/layout/hierarchy3"/>
    <dgm:cxn modelId="{F5287112-C53E-4D37-B9F0-F6991872F9C5}" srcId="{7CB253EC-EEC8-4CA5-BF83-AD52E4DD33FF}" destId="{E6BA1B24-EEA0-4A90-B155-DDD73C9101D1}" srcOrd="2" destOrd="0" parTransId="{3F884EDA-746E-4281-8E9C-4359486B0A51}" sibTransId="{50267DFA-B3A3-4F9C-A870-1FBAB932919F}"/>
    <dgm:cxn modelId="{650BB0E4-89BE-4B50-8E43-7550C7747C6B}" type="presOf" srcId="{65779330-E170-48DC-81F8-42B52AC2E14F}" destId="{5BFAFAC0-2DAB-4B93-A8EE-85C4790FFB20}" srcOrd="0" destOrd="0" presId="urn:microsoft.com/office/officeart/2005/8/layout/hierarchy3"/>
    <dgm:cxn modelId="{3DC5540E-2675-445D-BB78-521EE5DF064D}" type="presOf" srcId="{59163DEA-B445-43D7-94DE-6A439EA1F3AE}" destId="{9E602B7F-ABF6-4710-B2B4-DA08996D4AB7}" srcOrd="0" destOrd="0" presId="urn:microsoft.com/office/officeart/2005/8/layout/hierarchy3"/>
    <dgm:cxn modelId="{63DBD292-786E-42F4-90E2-69ED13685124}" srcId="{7CB253EC-EEC8-4CA5-BF83-AD52E4DD33FF}" destId="{D5CE3E71-7027-4E24-B792-5ED394D8C7E8}" srcOrd="3" destOrd="0" parTransId="{65779330-E170-48DC-81F8-42B52AC2E14F}" sibTransId="{1549C5FA-9DDE-47E9-906D-9A9098F12671}"/>
    <dgm:cxn modelId="{BA9C9EDD-5FCA-4C01-9AC4-093FD0AE6920}" type="presOf" srcId="{1D0A0F4D-AEA4-4350-A39F-66AA0CCB388E}" destId="{5400630D-4AAF-463B-ABF3-0A644C47D9A9}" srcOrd="0" destOrd="0" presId="urn:microsoft.com/office/officeart/2005/8/layout/hierarchy3"/>
    <dgm:cxn modelId="{57741A8E-EFA1-4B86-9D77-7AB89F1EBA81}" srcId="{7CB253EC-EEC8-4CA5-BF83-AD52E4DD33FF}" destId="{59163DEA-B445-43D7-94DE-6A439EA1F3AE}" srcOrd="4" destOrd="0" parTransId="{F802D4C5-42BB-4D85-B87B-8378F3017AEC}" sibTransId="{B38EBA3D-4EE1-41D8-80F8-3412F000F829}"/>
    <dgm:cxn modelId="{CF709CDB-D523-4B49-B2B3-F564ACC9D4F2}" type="presOf" srcId="{26E3AFB0-E6C6-4991-8D33-5AFF854F5503}" destId="{230A19FE-51F6-472F-8D8D-14319872C041}" srcOrd="0" destOrd="0" presId="urn:microsoft.com/office/officeart/2005/8/layout/hierarchy3"/>
    <dgm:cxn modelId="{0E13581F-8025-40AC-822E-F69C0E13C64E}" type="presOf" srcId="{80AA0084-5FDD-4CC8-B65A-29823F895878}" destId="{CC0EC3FC-2EAA-4D89-8FB3-E9AA43411C3D}" srcOrd="0" destOrd="0" presId="urn:microsoft.com/office/officeart/2005/8/layout/hierarchy3"/>
    <dgm:cxn modelId="{ADDE176A-79BF-4A44-BCC1-1B3C2D6F450B}" type="presOf" srcId="{D5CE3E71-7027-4E24-B792-5ED394D8C7E8}" destId="{E0AD1E3B-D2A0-4663-BC69-3018FC0720A7}" srcOrd="0" destOrd="0" presId="urn:microsoft.com/office/officeart/2005/8/layout/hierarchy3"/>
    <dgm:cxn modelId="{CD4C4200-635B-4140-8E71-BEA70271E5CC}" type="presOf" srcId="{3F884EDA-746E-4281-8E9C-4359486B0A51}" destId="{9A996761-3906-4776-A3B7-F502F46095E1}" srcOrd="0" destOrd="0" presId="urn:microsoft.com/office/officeart/2005/8/layout/hierarchy3"/>
    <dgm:cxn modelId="{DE2B8B72-6E91-4FBA-9373-9C58898DA979}" type="presOf" srcId="{7CB253EC-EEC8-4CA5-BF83-AD52E4DD33FF}" destId="{17F49342-3EC2-41F3-B654-05E11DE08FC4}" srcOrd="0" destOrd="0" presId="urn:microsoft.com/office/officeart/2005/8/layout/hierarchy3"/>
    <dgm:cxn modelId="{F787E4FD-56C7-44C1-B2ED-9E55CA69F47B}" type="presOf" srcId="{F802D4C5-42BB-4D85-B87B-8378F3017AEC}" destId="{057CA730-E836-4D20-80B2-B08E6CA33B95}" srcOrd="0" destOrd="0" presId="urn:microsoft.com/office/officeart/2005/8/layout/hierarchy3"/>
    <dgm:cxn modelId="{1701B7F1-8ED4-44ED-ACD6-786170A1E8E1}" srcId="{7CB253EC-EEC8-4CA5-BF83-AD52E4DD33FF}" destId="{8E369D62-BB05-4C9D-9E5F-421E5310D900}" srcOrd="1" destOrd="0" parTransId="{1D0A0F4D-AEA4-4350-A39F-66AA0CCB388E}" sibTransId="{A8A1384D-5CF4-4B07-8BA2-47BE6E076F30}"/>
    <dgm:cxn modelId="{EFEA56C9-B8C7-48F7-92F8-E3E87501DB01}" type="presOf" srcId="{46B44FBF-0C0B-4074-9D6E-6CF7907DEF36}" destId="{D89239E3-CB7A-49FD-9440-C2E4989680D0}" srcOrd="0" destOrd="0" presId="urn:microsoft.com/office/officeart/2005/8/layout/hierarchy3"/>
    <dgm:cxn modelId="{B65CDE9B-E2A3-48D1-B0A0-43A63D31419D}" srcId="{7CB253EC-EEC8-4CA5-BF83-AD52E4DD33FF}" destId="{80AA0084-5FDD-4CC8-B65A-29823F895878}" srcOrd="0" destOrd="0" parTransId="{26E3AFB0-E6C6-4991-8D33-5AFF854F5503}" sibTransId="{CF6E0126-FC44-4177-9358-B435B459A4B4}"/>
    <dgm:cxn modelId="{B2B14AA9-3F0D-4316-A8E4-235ECBB355C5}" type="presParOf" srcId="{D89239E3-CB7A-49FD-9440-C2E4989680D0}" destId="{D0BA47BD-BD41-463E-AB5F-DAF6BBA85F60}" srcOrd="0" destOrd="0" presId="urn:microsoft.com/office/officeart/2005/8/layout/hierarchy3"/>
    <dgm:cxn modelId="{BA5F10B1-D6EE-4EAE-AB2D-96BB3DF829A5}" type="presParOf" srcId="{D0BA47BD-BD41-463E-AB5F-DAF6BBA85F60}" destId="{59C548ED-90D1-461F-B907-217B985DC571}" srcOrd="0" destOrd="0" presId="urn:microsoft.com/office/officeart/2005/8/layout/hierarchy3"/>
    <dgm:cxn modelId="{52CFFCD9-6FDD-4FAB-BEF6-0F64CC1F21AF}" type="presParOf" srcId="{59C548ED-90D1-461F-B907-217B985DC571}" destId="{17F49342-3EC2-41F3-B654-05E11DE08FC4}" srcOrd="0" destOrd="0" presId="urn:microsoft.com/office/officeart/2005/8/layout/hierarchy3"/>
    <dgm:cxn modelId="{1BFA5573-58FE-4D1D-965F-3A6A5061806F}" type="presParOf" srcId="{59C548ED-90D1-461F-B907-217B985DC571}" destId="{8C9A9F03-8348-4CD1-B679-5F740FA93F9A}" srcOrd="1" destOrd="0" presId="urn:microsoft.com/office/officeart/2005/8/layout/hierarchy3"/>
    <dgm:cxn modelId="{E44A47E0-02A3-4816-92F7-769C656A9596}" type="presParOf" srcId="{D0BA47BD-BD41-463E-AB5F-DAF6BBA85F60}" destId="{EB280D1B-4905-41B8-838C-0820A653C510}" srcOrd="1" destOrd="0" presId="urn:microsoft.com/office/officeart/2005/8/layout/hierarchy3"/>
    <dgm:cxn modelId="{A08F7089-52DA-47D8-BEF1-11FE8926322C}" type="presParOf" srcId="{EB280D1B-4905-41B8-838C-0820A653C510}" destId="{230A19FE-51F6-472F-8D8D-14319872C041}" srcOrd="0" destOrd="0" presId="urn:microsoft.com/office/officeart/2005/8/layout/hierarchy3"/>
    <dgm:cxn modelId="{43B59883-3687-4B2E-8A7D-FF3710DD0796}" type="presParOf" srcId="{EB280D1B-4905-41B8-838C-0820A653C510}" destId="{CC0EC3FC-2EAA-4D89-8FB3-E9AA43411C3D}" srcOrd="1" destOrd="0" presId="urn:microsoft.com/office/officeart/2005/8/layout/hierarchy3"/>
    <dgm:cxn modelId="{18B47BC0-35DF-4261-88DF-063427927530}" type="presParOf" srcId="{EB280D1B-4905-41B8-838C-0820A653C510}" destId="{5400630D-4AAF-463B-ABF3-0A644C47D9A9}" srcOrd="2" destOrd="0" presId="urn:microsoft.com/office/officeart/2005/8/layout/hierarchy3"/>
    <dgm:cxn modelId="{F3B7CD93-6D82-4CEA-8A7F-7742D2759B3B}" type="presParOf" srcId="{EB280D1B-4905-41B8-838C-0820A653C510}" destId="{51DF40E6-1832-49AE-A8AD-D4C58CBA71ED}" srcOrd="3" destOrd="0" presId="urn:microsoft.com/office/officeart/2005/8/layout/hierarchy3"/>
    <dgm:cxn modelId="{F14E1F17-B009-46D5-B9AC-03F04CC1B64F}" type="presParOf" srcId="{EB280D1B-4905-41B8-838C-0820A653C510}" destId="{9A996761-3906-4776-A3B7-F502F46095E1}" srcOrd="4" destOrd="0" presId="urn:microsoft.com/office/officeart/2005/8/layout/hierarchy3"/>
    <dgm:cxn modelId="{32C871B5-B583-4F3C-B7DB-534973410E59}" type="presParOf" srcId="{EB280D1B-4905-41B8-838C-0820A653C510}" destId="{DC256BB2-95AE-4D32-B495-76B3ABB750D3}" srcOrd="5" destOrd="0" presId="urn:microsoft.com/office/officeart/2005/8/layout/hierarchy3"/>
    <dgm:cxn modelId="{17F78CE3-E484-4CDE-9F46-8A6452DA1A42}" type="presParOf" srcId="{EB280D1B-4905-41B8-838C-0820A653C510}" destId="{5BFAFAC0-2DAB-4B93-A8EE-85C4790FFB20}" srcOrd="6" destOrd="0" presId="urn:microsoft.com/office/officeart/2005/8/layout/hierarchy3"/>
    <dgm:cxn modelId="{78994C6A-F255-499F-8192-2CDC9B45A681}" type="presParOf" srcId="{EB280D1B-4905-41B8-838C-0820A653C510}" destId="{E0AD1E3B-D2A0-4663-BC69-3018FC0720A7}" srcOrd="7" destOrd="0" presId="urn:microsoft.com/office/officeart/2005/8/layout/hierarchy3"/>
    <dgm:cxn modelId="{2CCBE6C6-AD4B-4B5E-9E69-12172CE45A9D}" type="presParOf" srcId="{EB280D1B-4905-41B8-838C-0820A653C510}" destId="{057CA730-E836-4D20-80B2-B08E6CA33B95}" srcOrd="8" destOrd="0" presId="urn:microsoft.com/office/officeart/2005/8/layout/hierarchy3"/>
    <dgm:cxn modelId="{9F5FDB7E-80A9-4C2B-8A14-75BB1E1F9FE4}" type="presParOf" srcId="{EB280D1B-4905-41B8-838C-0820A653C510}" destId="{9E602B7F-ABF6-4710-B2B4-DA08996D4AB7}" srcOrd="9"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245C8-DC40-47D8-82A3-018DAB378439}">
      <dsp:nvSpPr>
        <dsp:cNvPr id="0" name=""/>
        <dsp:cNvSpPr/>
      </dsp:nvSpPr>
      <dsp:spPr>
        <a:xfrm>
          <a:off x="0" y="499798"/>
          <a:ext cx="9321800" cy="1318275"/>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475" tIns="645668" rIns="723475"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dirty="0" smtClean="0"/>
            <a:t>a) </a:t>
          </a:r>
          <a:r>
            <a:rPr lang="en-US" sz="3100" b="1" kern="1200" dirty="0" smtClean="0"/>
            <a:t>Opinions</a:t>
          </a:r>
          <a:r>
            <a:rPr lang="en-US" sz="3100" kern="1200" dirty="0" smtClean="0"/>
            <a:t>     b) </a:t>
          </a:r>
          <a:r>
            <a:rPr lang="en-US" sz="3100" b="1" kern="1200" dirty="0" smtClean="0"/>
            <a:t>Viewpoints </a:t>
          </a:r>
          <a:r>
            <a:rPr lang="en-US" sz="3100" kern="1200" dirty="0" smtClean="0"/>
            <a:t>     c) </a:t>
          </a:r>
          <a:r>
            <a:rPr lang="en-US" sz="3100" b="1" kern="1200" dirty="0" smtClean="0"/>
            <a:t>Ideologies</a:t>
          </a:r>
          <a:endParaRPr lang="en-US" sz="3100" b="1" kern="1200" dirty="0"/>
        </a:p>
      </dsp:txBody>
      <dsp:txXfrm>
        <a:off x="0" y="499798"/>
        <a:ext cx="9321800" cy="1318275"/>
      </dsp:txXfrm>
    </dsp:sp>
    <dsp:sp modelId="{CA90C48B-5CA9-4F96-BCAE-10146FFA9182}">
      <dsp:nvSpPr>
        <dsp:cNvPr id="0" name=""/>
        <dsp:cNvSpPr/>
      </dsp:nvSpPr>
      <dsp:spPr>
        <a:xfrm>
          <a:off x="466090" y="42238"/>
          <a:ext cx="6525260" cy="915120"/>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6639" tIns="0" rIns="246639" bIns="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Logically Defend, Support, or Refute       </a:t>
          </a:r>
          <a:endParaRPr lang="en-US" sz="2400" b="1" kern="1200" dirty="0">
            <a:solidFill>
              <a:schemeClr val="tx1"/>
            </a:solidFill>
          </a:endParaRPr>
        </a:p>
      </dsp:txBody>
      <dsp:txXfrm>
        <a:off x="510762" y="86910"/>
        <a:ext cx="6435916" cy="825776"/>
      </dsp:txXfrm>
    </dsp:sp>
    <dsp:sp modelId="{E5FA88EF-574F-4749-B6E8-86F62597E3CC}">
      <dsp:nvSpPr>
        <dsp:cNvPr id="0" name=""/>
        <dsp:cNvSpPr/>
      </dsp:nvSpPr>
      <dsp:spPr>
        <a:xfrm>
          <a:off x="0" y="2443033"/>
          <a:ext cx="9321800" cy="2197125"/>
        </a:xfrm>
        <a:prstGeom prst="rect">
          <a:avLst/>
        </a:prstGeom>
        <a:solidFill>
          <a:schemeClr val="lt1">
            <a:alpha val="90000"/>
            <a:hueOff val="0"/>
            <a:satOff val="0"/>
            <a:lumOff val="0"/>
            <a:alphaOff val="0"/>
          </a:schemeClr>
        </a:solidFill>
        <a:ln w="9525" cap="flat" cmpd="sng" algn="ctr">
          <a:solidFill>
            <a:schemeClr val="accent4">
              <a:hueOff val="10395692"/>
              <a:satOff val="-47968"/>
              <a:lumOff val="1765"/>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475" tIns="645668" rIns="723475" bIns="220472" numCol="1" spcCol="1270" anchor="t" anchorCtr="0">
          <a:noAutofit/>
        </a:bodyPr>
        <a:lstStyle/>
        <a:p>
          <a:pPr marL="285750" lvl="1" indent="-285750" algn="l" defTabSz="1377950">
            <a:lnSpc>
              <a:spcPct val="90000"/>
            </a:lnSpc>
            <a:spcBef>
              <a:spcPct val="0"/>
            </a:spcBef>
            <a:spcAft>
              <a:spcPct val="15000"/>
            </a:spcAft>
            <a:buChar char="••"/>
          </a:pPr>
          <a:r>
            <a:rPr lang="en-US" sz="3100" kern="1200" dirty="0" smtClean="0"/>
            <a:t>step by step, guide the reader through logic with illustrations and explanations so that the conclusion seems inevitable</a:t>
          </a:r>
          <a:endParaRPr lang="en-US" sz="3100" kern="1200" dirty="0"/>
        </a:p>
      </dsp:txBody>
      <dsp:txXfrm>
        <a:off x="0" y="2443033"/>
        <a:ext cx="9321800" cy="2197125"/>
      </dsp:txXfrm>
    </dsp:sp>
    <dsp:sp modelId="{6E685182-FB13-4762-8AB4-915FAF0712EA}">
      <dsp:nvSpPr>
        <dsp:cNvPr id="0" name=""/>
        <dsp:cNvSpPr/>
      </dsp:nvSpPr>
      <dsp:spPr>
        <a:xfrm>
          <a:off x="466090" y="1985473"/>
          <a:ext cx="6525260" cy="915120"/>
        </a:xfrm>
        <a:prstGeom prst="roundRect">
          <a:avLst/>
        </a:prstGeom>
        <a:gradFill rotWithShape="0">
          <a:gsLst>
            <a:gs pos="0">
              <a:schemeClr val="accent4">
                <a:hueOff val="10395692"/>
                <a:satOff val="-47968"/>
                <a:lumOff val="1765"/>
                <a:alphaOff val="0"/>
                <a:shade val="51000"/>
                <a:satMod val="130000"/>
              </a:schemeClr>
            </a:gs>
            <a:gs pos="80000">
              <a:schemeClr val="accent4">
                <a:hueOff val="10395692"/>
                <a:satOff val="-47968"/>
                <a:lumOff val="1765"/>
                <a:alphaOff val="0"/>
                <a:shade val="93000"/>
                <a:satMod val="130000"/>
              </a:schemeClr>
            </a:gs>
            <a:gs pos="100000">
              <a:schemeClr val="accent4">
                <a:hueOff val="10395692"/>
                <a:satOff val="-47968"/>
                <a:lumOff val="176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46639" tIns="0" rIns="246639" bIns="0" numCol="1" spcCol="1270" anchor="ctr" anchorCtr="0">
          <a:noAutofit/>
        </a:bodyPr>
        <a:lstStyle/>
        <a:p>
          <a:pPr lvl="0" algn="l" defTabSz="1066800">
            <a:lnSpc>
              <a:spcPct val="90000"/>
            </a:lnSpc>
            <a:spcBef>
              <a:spcPct val="0"/>
            </a:spcBef>
            <a:spcAft>
              <a:spcPct val="35000"/>
            </a:spcAft>
          </a:pPr>
          <a:r>
            <a:rPr lang="en-US" sz="2400" b="1" kern="1200" dirty="0" smtClean="0">
              <a:solidFill>
                <a:schemeClr val="tx1"/>
              </a:solidFill>
            </a:rPr>
            <a:t>Have a Well-Reasoned Conclusion</a:t>
          </a:r>
          <a:endParaRPr lang="en-US" sz="2400" b="1" kern="1200" dirty="0">
            <a:solidFill>
              <a:schemeClr val="tx1"/>
            </a:solidFill>
          </a:endParaRPr>
        </a:p>
      </dsp:txBody>
      <dsp:txXfrm>
        <a:off x="510762" y="2030145"/>
        <a:ext cx="6435916" cy="8257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50086-9356-44EE-8BDD-90BCA3DC7EFC}">
      <dsp:nvSpPr>
        <dsp:cNvPr id="0" name=""/>
        <dsp:cNvSpPr/>
      </dsp:nvSpPr>
      <dsp:spPr>
        <a:xfrm>
          <a:off x="763409" y="2640159"/>
          <a:ext cx="498745" cy="1900708"/>
        </a:xfrm>
        <a:custGeom>
          <a:avLst/>
          <a:gdLst/>
          <a:ahLst/>
          <a:cxnLst/>
          <a:rect l="0" t="0" r="0" b="0"/>
          <a:pathLst>
            <a:path>
              <a:moveTo>
                <a:pt x="0" y="0"/>
              </a:moveTo>
              <a:lnTo>
                <a:pt x="249372" y="0"/>
              </a:lnTo>
              <a:lnTo>
                <a:pt x="249372" y="1900708"/>
              </a:lnTo>
              <a:lnTo>
                <a:pt x="498745" y="1900708"/>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963655" y="3541386"/>
        <a:ext cx="98252" cy="98252"/>
      </dsp:txXfrm>
    </dsp:sp>
    <dsp:sp modelId="{01962971-783C-4285-8359-B759FC71CC3E}">
      <dsp:nvSpPr>
        <dsp:cNvPr id="0" name=""/>
        <dsp:cNvSpPr/>
      </dsp:nvSpPr>
      <dsp:spPr>
        <a:xfrm>
          <a:off x="763409" y="2640159"/>
          <a:ext cx="498745" cy="950354"/>
        </a:xfrm>
        <a:custGeom>
          <a:avLst/>
          <a:gdLst/>
          <a:ahLst/>
          <a:cxnLst/>
          <a:rect l="0" t="0" r="0" b="0"/>
          <a:pathLst>
            <a:path>
              <a:moveTo>
                <a:pt x="0" y="0"/>
              </a:moveTo>
              <a:lnTo>
                <a:pt x="249372" y="0"/>
              </a:lnTo>
              <a:lnTo>
                <a:pt x="249372" y="950354"/>
              </a:lnTo>
              <a:lnTo>
                <a:pt x="498745" y="950354"/>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85950" y="3088504"/>
        <a:ext cx="53663" cy="53663"/>
      </dsp:txXfrm>
    </dsp:sp>
    <dsp:sp modelId="{AB2D6F02-E189-441D-AE56-82B585F2CABD}">
      <dsp:nvSpPr>
        <dsp:cNvPr id="0" name=""/>
        <dsp:cNvSpPr/>
      </dsp:nvSpPr>
      <dsp:spPr>
        <a:xfrm>
          <a:off x="763409" y="2594439"/>
          <a:ext cx="498745" cy="91440"/>
        </a:xfrm>
        <a:custGeom>
          <a:avLst/>
          <a:gdLst/>
          <a:ahLst/>
          <a:cxnLst/>
          <a:rect l="0" t="0" r="0" b="0"/>
          <a:pathLst>
            <a:path>
              <a:moveTo>
                <a:pt x="0" y="45720"/>
              </a:moveTo>
              <a:lnTo>
                <a:pt x="498745" y="4572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000313" y="2627690"/>
        <a:ext cx="24937" cy="24937"/>
      </dsp:txXfrm>
    </dsp:sp>
    <dsp:sp modelId="{DD7E979D-18A6-48E0-A398-9BC058C9DFE0}">
      <dsp:nvSpPr>
        <dsp:cNvPr id="0" name=""/>
        <dsp:cNvSpPr/>
      </dsp:nvSpPr>
      <dsp:spPr>
        <a:xfrm>
          <a:off x="763409" y="1689804"/>
          <a:ext cx="498745" cy="950354"/>
        </a:xfrm>
        <a:custGeom>
          <a:avLst/>
          <a:gdLst/>
          <a:ahLst/>
          <a:cxnLst/>
          <a:rect l="0" t="0" r="0" b="0"/>
          <a:pathLst>
            <a:path>
              <a:moveTo>
                <a:pt x="0" y="950354"/>
              </a:moveTo>
              <a:lnTo>
                <a:pt x="249372" y="950354"/>
              </a:lnTo>
              <a:lnTo>
                <a:pt x="249372" y="0"/>
              </a:lnTo>
              <a:lnTo>
                <a:pt x="498745"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85950" y="2138150"/>
        <a:ext cx="53663" cy="53663"/>
      </dsp:txXfrm>
    </dsp:sp>
    <dsp:sp modelId="{BACE9BF0-D909-4391-BFB3-6A6B7E6BC50D}">
      <dsp:nvSpPr>
        <dsp:cNvPr id="0" name=""/>
        <dsp:cNvSpPr/>
      </dsp:nvSpPr>
      <dsp:spPr>
        <a:xfrm>
          <a:off x="763409" y="739450"/>
          <a:ext cx="498745" cy="1900708"/>
        </a:xfrm>
        <a:custGeom>
          <a:avLst/>
          <a:gdLst/>
          <a:ahLst/>
          <a:cxnLst/>
          <a:rect l="0" t="0" r="0" b="0"/>
          <a:pathLst>
            <a:path>
              <a:moveTo>
                <a:pt x="0" y="1900708"/>
              </a:moveTo>
              <a:lnTo>
                <a:pt x="249372" y="1900708"/>
              </a:lnTo>
              <a:lnTo>
                <a:pt x="249372" y="0"/>
              </a:lnTo>
              <a:lnTo>
                <a:pt x="498745" y="0"/>
              </a:lnTo>
            </a:path>
          </a:pathLst>
        </a:custGeom>
        <a:noFill/>
        <a:ln w="25400" cap="flat" cmpd="sng" algn="ctr">
          <a:solidFill>
            <a:schemeClr val="accent6">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963655" y="1640678"/>
        <a:ext cx="98252" cy="98252"/>
      </dsp:txXfrm>
    </dsp:sp>
    <dsp:sp modelId="{B66381C4-981A-452D-A0E3-E91BCE4EE034}">
      <dsp:nvSpPr>
        <dsp:cNvPr id="0" name=""/>
        <dsp:cNvSpPr/>
      </dsp:nvSpPr>
      <dsp:spPr>
        <a:xfrm rot="16200000">
          <a:off x="-1617477" y="2260017"/>
          <a:ext cx="4001490" cy="760283"/>
        </a:xfrm>
        <a:prstGeom prst="rect">
          <a:avLst/>
        </a:prstGeom>
        <a:gradFill rotWithShape="0">
          <a:gsLst>
            <a:gs pos="0">
              <a:schemeClr val="accent6">
                <a:alpha val="80000"/>
                <a:hueOff val="0"/>
                <a:satOff val="0"/>
                <a:lumOff val="0"/>
                <a:alphaOff val="0"/>
                <a:tint val="50000"/>
                <a:satMod val="300000"/>
              </a:schemeClr>
            </a:gs>
            <a:gs pos="35000">
              <a:schemeClr val="accent6">
                <a:alpha val="80000"/>
                <a:hueOff val="0"/>
                <a:satOff val="0"/>
                <a:lumOff val="0"/>
                <a:alphaOff val="0"/>
                <a:tint val="37000"/>
                <a:satMod val="300000"/>
              </a:schemeClr>
            </a:gs>
            <a:gs pos="100000">
              <a:schemeClr val="accent6">
                <a:alpha val="8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smtClean="0"/>
            <a:t>Argumentative Essay </a:t>
          </a:r>
          <a:endParaRPr lang="en-US" sz="3600" b="1" kern="1200" dirty="0"/>
        </a:p>
      </dsp:txBody>
      <dsp:txXfrm>
        <a:off x="-1617477" y="2260017"/>
        <a:ext cx="4001490" cy="760283"/>
      </dsp:txXfrm>
    </dsp:sp>
    <dsp:sp modelId="{D8EFFF3A-210B-4BA7-AD37-31A05F7B48C8}">
      <dsp:nvSpPr>
        <dsp:cNvPr id="0" name=""/>
        <dsp:cNvSpPr/>
      </dsp:nvSpPr>
      <dsp:spPr>
        <a:xfrm>
          <a:off x="1262155" y="359309"/>
          <a:ext cx="3688325" cy="760283"/>
        </a:xfrm>
        <a:prstGeom prst="rect">
          <a:avLst/>
        </a:prstGeom>
        <a:gradFill rotWithShape="0">
          <a:gsLst>
            <a:gs pos="0">
              <a:schemeClr val="accent6">
                <a:alpha val="70000"/>
                <a:hueOff val="0"/>
                <a:satOff val="0"/>
                <a:lumOff val="0"/>
                <a:alphaOff val="0"/>
                <a:tint val="50000"/>
                <a:satMod val="300000"/>
              </a:schemeClr>
            </a:gs>
            <a:gs pos="35000">
              <a:schemeClr val="accent6">
                <a:alpha val="70000"/>
                <a:hueOff val="0"/>
                <a:satOff val="0"/>
                <a:lumOff val="0"/>
                <a:alphaOff val="0"/>
                <a:tint val="37000"/>
                <a:satMod val="300000"/>
              </a:schemeClr>
            </a:gs>
            <a:gs pos="100000">
              <a:schemeClr val="accent6">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Presents robust, non-selective data</a:t>
          </a:r>
          <a:endParaRPr lang="en-US" sz="2400" kern="1200" dirty="0"/>
        </a:p>
      </dsp:txBody>
      <dsp:txXfrm>
        <a:off x="1262155" y="359309"/>
        <a:ext cx="3688325" cy="760283"/>
      </dsp:txXfrm>
    </dsp:sp>
    <dsp:sp modelId="{DAD6A42E-C373-4250-91B5-4BD58EB38A85}">
      <dsp:nvSpPr>
        <dsp:cNvPr id="0" name=""/>
        <dsp:cNvSpPr/>
      </dsp:nvSpPr>
      <dsp:spPr>
        <a:xfrm>
          <a:off x="1262155" y="1309663"/>
          <a:ext cx="3725431" cy="760283"/>
        </a:xfrm>
        <a:prstGeom prst="rect">
          <a:avLst/>
        </a:prstGeom>
        <a:gradFill rotWithShape="0">
          <a:gsLst>
            <a:gs pos="0">
              <a:schemeClr val="accent6">
                <a:alpha val="70000"/>
                <a:hueOff val="0"/>
                <a:satOff val="0"/>
                <a:lumOff val="0"/>
                <a:alphaOff val="0"/>
                <a:tint val="50000"/>
                <a:satMod val="300000"/>
              </a:schemeClr>
            </a:gs>
            <a:gs pos="35000">
              <a:schemeClr val="accent6">
                <a:alpha val="70000"/>
                <a:hueOff val="0"/>
                <a:satOff val="0"/>
                <a:lumOff val="0"/>
                <a:alphaOff val="0"/>
                <a:tint val="37000"/>
                <a:satMod val="300000"/>
              </a:schemeClr>
            </a:gs>
            <a:gs pos="100000">
              <a:schemeClr val="accent6">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dirty="0" smtClean="0"/>
            <a:t>Links claim and evidence with counterargument </a:t>
          </a:r>
          <a:endParaRPr lang="en-US" sz="2300" kern="1200" dirty="0"/>
        </a:p>
      </dsp:txBody>
      <dsp:txXfrm>
        <a:off x="1262155" y="1309663"/>
        <a:ext cx="3725431" cy="760283"/>
      </dsp:txXfrm>
    </dsp:sp>
    <dsp:sp modelId="{14F7BD32-F58A-4B5B-B2EB-29CCE2372A33}">
      <dsp:nvSpPr>
        <dsp:cNvPr id="0" name=""/>
        <dsp:cNvSpPr/>
      </dsp:nvSpPr>
      <dsp:spPr>
        <a:xfrm>
          <a:off x="1262155" y="2260017"/>
          <a:ext cx="3762513" cy="760283"/>
        </a:xfrm>
        <a:prstGeom prst="rect">
          <a:avLst/>
        </a:prstGeom>
        <a:gradFill rotWithShape="0">
          <a:gsLst>
            <a:gs pos="0">
              <a:schemeClr val="accent6">
                <a:alpha val="70000"/>
                <a:hueOff val="0"/>
                <a:satOff val="0"/>
                <a:lumOff val="0"/>
                <a:alphaOff val="0"/>
                <a:tint val="50000"/>
                <a:satMod val="300000"/>
              </a:schemeClr>
            </a:gs>
            <a:gs pos="35000">
              <a:schemeClr val="accent6">
                <a:alpha val="70000"/>
                <a:hueOff val="0"/>
                <a:satOff val="0"/>
                <a:lumOff val="0"/>
                <a:alphaOff val="0"/>
                <a:tint val="37000"/>
                <a:satMod val="300000"/>
              </a:schemeClr>
            </a:gs>
            <a:gs pos="100000">
              <a:schemeClr val="accent6">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b="0" kern="1200" dirty="0" smtClean="0"/>
            <a:t>objective evidence [logos]</a:t>
          </a:r>
          <a:endParaRPr lang="en-US" sz="2300" b="0" kern="1200" dirty="0"/>
        </a:p>
      </dsp:txBody>
      <dsp:txXfrm>
        <a:off x="1262155" y="2260017"/>
        <a:ext cx="3762513" cy="760283"/>
      </dsp:txXfrm>
    </dsp:sp>
    <dsp:sp modelId="{2A627DF0-A4D4-452E-8E38-C2E81D3A6975}">
      <dsp:nvSpPr>
        <dsp:cNvPr id="0" name=""/>
        <dsp:cNvSpPr/>
      </dsp:nvSpPr>
      <dsp:spPr>
        <a:xfrm>
          <a:off x="1262155" y="3210371"/>
          <a:ext cx="3809046" cy="760283"/>
        </a:xfrm>
        <a:prstGeom prst="rect">
          <a:avLst/>
        </a:prstGeom>
        <a:gradFill rotWithShape="0">
          <a:gsLst>
            <a:gs pos="0">
              <a:schemeClr val="accent6">
                <a:alpha val="70000"/>
                <a:hueOff val="0"/>
                <a:satOff val="0"/>
                <a:lumOff val="0"/>
                <a:alphaOff val="0"/>
                <a:tint val="50000"/>
                <a:satMod val="300000"/>
              </a:schemeClr>
            </a:gs>
            <a:gs pos="35000">
              <a:schemeClr val="accent6">
                <a:alpha val="70000"/>
                <a:hueOff val="0"/>
                <a:satOff val="0"/>
                <a:lumOff val="0"/>
                <a:alphaOff val="0"/>
                <a:tint val="37000"/>
                <a:satMod val="300000"/>
              </a:schemeClr>
            </a:gs>
            <a:gs pos="100000">
              <a:schemeClr val="accent6">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0" kern="1200" dirty="0" smtClean="0"/>
            <a:t>Assumes that the audience is informed and skeptical</a:t>
          </a:r>
          <a:endParaRPr lang="en-US" sz="2200" b="0" kern="1200" dirty="0"/>
        </a:p>
      </dsp:txBody>
      <dsp:txXfrm>
        <a:off x="1262155" y="3210371"/>
        <a:ext cx="3809046" cy="760283"/>
      </dsp:txXfrm>
    </dsp:sp>
    <dsp:sp modelId="{6AD7F54F-612A-46D6-BC55-5CA97BD85EFB}">
      <dsp:nvSpPr>
        <dsp:cNvPr id="0" name=""/>
        <dsp:cNvSpPr/>
      </dsp:nvSpPr>
      <dsp:spPr>
        <a:xfrm>
          <a:off x="1262155" y="4160725"/>
          <a:ext cx="3773261" cy="760283"/>
        </a:xfrm>
        <a:prstGeom prst="rect">
          <a:avLst/>
        </a:prstGeom>
        <a:gradFill rotWithShape="0">
          <a:gsLst>
            <a:gs pos="0">
              <a:schemeClr val="accent6">
                <a:alpha val="70000"/>
                <a:hueOff val="0"/>
                <a:satOff val="0"/>
                <a:lumOff val="0"/>
                <a:alphaOff val="0"/>
                <a:tint val="50000"/>
                <a:satMod val="300000"/>
              </a:schemeClr>
            </a:gs>
            <a:gs pos="35000">
              <a:schemeClr val="accent6">
                <a:alpha val="70000"/>
                <a:hueOff val="0"/>
                <a:satOff val="0"/>
                <a:lumOff val="0"/>
                <a:alphaOff val="0"/>
                <a:tint val="37000"/>
                <a:satMod val="300000"/>
              </a:schemeClr>
            </a:gs>
            <a:gs pos="100000">
              <a:schemeClr val="accent6">
                <a:alpha val="7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Aims for intellectual engagement</a:t>
          </a:r>
          <a:endParaRPr lang="en-US" sz="2200" kern="1200" dirty="0"/>
        </a:p>
      </dsp:txBody>
      <dsp:txXfrm>
        <a:off x="1262155" y="4160725"/>
        <a:ext cx="3773261" cy="7602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50086-9356-44EE-8BDD-90BCA3DC7EFC}">
      <dsp:nvSpPr>
        <dsp:cNvPr id="0" name=""/>
        <dsp:cNvSpPr/>
      </dsp:nvSpPr>
      <dsp:spPr>
        <a:xfrm>
          <a:off x="782553" y="2623143"/>
          <a:ext cx="510996" cy="1899052"/>
        </a:xfrm>
        <a:custGeom>
          <a:avLst/>
          <a:gdLst/>
          <a:ahLst/>
          <a:cxnLst/>
          <a:rect l="0" t="0" r="0" b="0"/>
          <a:pathLst>
            <a:path>
              <a:moveTo>
                <a:pt x="0" y="0"/>
              </a:moveTo>
              <a:lnTo>
                <a:pt x="255498" y="0"/>
              </a:lnTo>
              <a:lnTo>
                <a:pt x="255498" y="1899052"/>
              </a:lnTo>
              <a:lnTo>
                <a:pt x="510996" y="18990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988886" y="3523504"/>
        <a:ext cx="98330" cy="98330"/>
      </dsp:txXfrm>
    </dsp:sp>
    <dsp:sp modelId="{0C669876-E848-4243-B147-3E4CF7D7F403}">
      <dsp:nvSpPr>
        <dsp:cNvPr id="0" name=""/>
        <dsp:cNvSpPr/>
      </dsp:nvSpPr>
      <dsp:spPr>
        <a:xfrm>
          <a:off x="782553" y="2623143"/>
          <a:ext cx="510996" cy="925355"/>
        </a:xfrm>
        <a:custGeom>
          <a:avLst/>
          <a:gdLst/>
          <a:ahLst/>
          <a:cxnLst/>
          <a:rect l="0" t="0" r="0" b="0"/>
          <a:pathLst>
            <a:path>
              <a:moveTo>
                <a:pt x="0" y="0"/>
              </a:moveTo>
              <a:lnTo>
                <a:pt x="255498" y="0"/>
              </a:lnTo>
              <a:lnTo>
                <a:pt x="255498" y="925355"/>
              </a:lnTo>
              <a:lnTo>
                <a:pt x="510996" y="9253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1011625" y="3059394"/>
        <a:ext cx="52853" cy="52853"/>
      </dsp:txXfrm>
    </dsp:sp>
    <dsp:sp modelId="{1453F98B-5063-4330-A572-2015D64AF4A3}">
      <dsp:nvSpPr>
        <dsp:cNvPr id="0" name=""/>
        <dsp:cNvSpPr/>
      </dsp:nvSpPr>
      <dsp:spPr>
        <a:xfrm>
          <a:off x="782553" y="2529081"/>
          <a:ext cx="510996" cy="91440"/>
        </a:xfrm>
        <a:custGeom>
          <a:avLst/>
          <a:gdLst/>
          <a:ahLst/>
          <a:cxnLst/>
          <a:rect l="0" t="0" r="0" b="0"/>
          <a:pathLst>
            <a:path>
              <a:moveTo>
                <a:pt x="0" y="94062"/>
              </a:moveTo>
              <a:lnTo>
                <a:pt x="255498" y="94062"/>
              </a:lnTo>
              <a:lnTo>
                <a:pt x="255498" y="45720"/>
              </a:lnTo>
              <a:lnTo>
                <a:pt x="510996" y="4572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1025219" y="2561969"/>
        <a:ext cx="25663" cy="25663"/>
      </dsp:txXfrm>
    </dsp:sp>
    <dsp:sp modelId="{057988C0-4F6A-434E-AAFA-73D26841D8EE}">
      <dsp:nvSpPr>
        <dsp:cNvPr id="0" name=""/>
        <dsp:cNvSpPr/>
      </dsp:nvSpPr>
      <dsp:spPr>
        <a:xfrm>
          <a:off x="782553" y="1610662"/>
          <a:ext cx="510996" cy="1012481"/>
        </a:xfrm>
        <a:custGeom>
          <a:avLst/>
          <a:gdLst/>
          <a:ahLst/>
          <a:cxnLst/>
          <a:rect l="0" t="0" r="0" b="0"/>
          <a:pathLst>
            <a:path>
              <a:moveTo>
                <a:pt x="0" y="1012481"/>
              </a:moveTo>
              <a:lnTo>
                <a:pt x="255498" y="1012481"/>
              </a:lnTo>
              <a:lnTo>
                <a:pt x="255498" y="0"/>
              </a:lnTo>
              <a:lnTo>
                <a:pt x="51099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1009698" y="2088549"/>
        <a:ext cx="56706" cy="56706"/>
      </dsp:txXfrm>
    </dsp:sp>
    <dsp:sp modelId="{BACE9BF0-D909-4391-BFB3-6A6B7E6BC50D}">
      <dsp:nvSpPr>
        <dsp:cNvPr id="0" name=""/>
        <dsp:cNvSpPr/>
      </dsp:nvSpPr>
      <dsp:spPr>
        <a:xfrm>
          <a:off x="782553" y="675749"/>
          <a:ext cx="510996" cy="1947394"/>
        </a:xfrm>
        <a:custGeom>
          <a:avLst/>
          <a:gdLst/>
          <a:ahLst/>
          <a:cxnLst/>
          <a:rect l="0" t="0" r="0" b="0"/>
          <a:pathLst>
            <a:path>
              <a:moveTo>
                <a:pt x="0" y="1947394"/>
              </a:moveTo>
              <a:lnTo>
                <a:pt x="255498" y="1947394"/>
              </a:lnTo>
              <a:lnTo>
                <a:pt x="255498" y="0"/>
              </a:lnTo>
              <a:lnTo>
                <a:pt x="510996"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89000">
            <a:lnSpc>
              <a:spcPct val="90000"/>
            </a:lnSpc>
            <a:spcBef>
              <a:spcPct val="0"/>
            </a:spcBef>
            <a:spcAft>
              <a:spcPct val="35000"/>
            </a:spcAft>
          </a:pPr>
          <a:endParaRPr lang="en-US" sz="2000" kern="1200"/>
        </a:p>
      </dsp:txBody>
      <dsp:txXfrm>
        <a:off x="987718" y="1599113"/>
        <a:ext cx="100666" cy="100666"/>
      </dsp:txXfrm>
    </dsp:sp>
    <dsp:sp modelId="{B66381C4-981A-452D-A0E3-E91BCE4EE034}">
      <dsp:nvSpPr>
        <dsp:cNvPr id="0" name=""/>
        <dsp:cNvSpPr/>
      </dsp:nvSpPr>
      <dsp:spPr>
        <a:xfrm rot="16200000">
          <a:off x="-1656813" y="2233664"/>
          <a:ext cx="4099777" cy="7789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b="1" kern="1200" dirty="0" smtClean="0"/>
            <a:t>Persuasive </a:t>
          </a:r>
          <a:r>
            <a:rPr lang="en-US" sz="3600" b="1" kern="1200" dirty="0" smtClean="0"/>
            <a:t>Essay</a:t>
          </a:r>
          <a:endParaRPr lang="en-US" sz="4400" b="1" kern="1200" dirty="0"/>
        </a:p>
      </dsp:txBody>
      <dsp:txXfrm>
        <a:off x="-1656813" y="2233664"/>
        <a:ext cx="4099777" cy="778957"/>
      </dsp:txXfrm>
    </dsp:sp>
    <dsp:sp modelId="{D8EFFF3A-210B-4BA7-AD37-31A05F7B48C8}">
      <dsp:nvSpPr>
        <dsp:cNvPr id="0" name=""/>
        <dsp:cNvSpPr/>
      </dsp:nvSpPr>
      <dsp:spPr>
        <a:xfrm>
          <a:off x="1293549" y="334612"/>
          <a:ext cx="3777182" cy="682273"/>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Presents Selective data </a:t>
          </a:r>
          <a:endParaRPr lang="en-US" sz="2000" kern="1200" dirty="0"/>
        </a:p>
      </dsp:txBody>
      <dsp:txXfrm>
        <a:off x="1293549" y="334612"/>
        <a:ext cx="3777182" cy="682273"/>
      </dsp:txXfrm>
    </dsp:sp>
    <dsp:sp modelId="{7EB91E39-9413-43E3-9054-370F603677B1}">
      <dsp:nvSpPr>
        <dsp:cNvPr id="0" name=""/>
        <dsp:cNvSpPr/>
      </dsp:nvSpPr>
      <dsp:spPr>
        <a:xfrm>
          <a:off x="1293549" y="1221183"/>
          <a:ext cx="3698769" cy="7789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l" defTabSz="889000">
            <a:lnSpc>
              <a:spcPct val="90000"/>
            </a:lnSpc>
            <a:spcBef>
              <a:spcPct val="0"/>
            </a:spcBef>
            <a:spcAft>
              <a:spcPct val="35000"/>
            </a:spcAft>
          </a:pPr>
          <a:r>
            <a:rPr lang="en-US" sz="2000" kern="1200" dirty="0" smtClean="0"/>
            <a:t>Makes claims  compelling &amp; downplays counter-</a:t>
          </a:r>
          <a:r>
            <a:rPr lang="en-US" sz="2000" kern="1200" dirty="0" err="1" smtClean="0"/>
            <a:t>aruguments</a:t>
          </a:r>
          <a:endParaRPr lang="en-US" sz="2000" kern="1200" dirty="0"/>
        </a:p>
      </dsp:txBody>
      <dsp:txXfrm>
        <a:off x="1293549" y="1221183"/>
        <a:ext cx="3698769" cy="778957"/>
      </dsp:txXfrm>
    </dsp:sp>
    <dsp:sp modelId="{1FC4AAE5-3C0A-4078-BF98-77248E8C6C0D}">
      <dsp:nvSpPr>
        <dsp:cNvPr id="0" name=""/>
        <dsp:cNvSpPr/>
      </dsp:nvSpPr>
      <dsp:spPr>
        <a:xfrm>
          <a:off x="1293549" y="2185322"/>
          <a:ext cx="3717906" cy="7789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b="0" kern="1200" dirty="0" smtClean="0"/>
            <a:t>Emotional appeals [pathos], &amp; Credibility appeal of the author [Ethos]</a:t>
          </a:r>
          <a:endParaRPr lang="en-US" sz="1800" b="0" kern="1200" dirty="0"/>
        </a:p>
      </dsp:txBody>
      <dsp:txXfrm>
        <a:off x="1293549" y="2185322"/>
        <a:ext cx="3717906" cy="778957"/>
      </dsp:txXfrm>
    </dsp:sp>
    <dsp:sp modelId="{086683FD-0E60-4E3B-90D3-A71CF742D01F}">
      <dsp:nvSpPr>
        <dsp:cNvPr id="0" name=""/>
        <dsp:cNvSpPr/>
      </dsp:nvSpPr>
      <dsp:spPr>
        <a:xfrm>
          <a:off x="1293549" y="3159019"/>
          <a:ext cx="3775342" cy="7789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Assumes the audience is less informed and persuadable</a:t>
          </a:r>
          <a:endParaRPr lang="en-US" sz="2000" kern="1200" dirty="0"/>
        </a:p>
      </dsp:txBody>
      <dsp:txXfrm>
        <a:off x="1293549" y="3159019"/>
        <a:ext cx="3775342" cy="778957"/>
      </dsp:txXfrm>
    </dsp:sp>
    <dsp:sp modelId="{6AD7F54F-612A-46D6-BC55-5CA97BD85EFB}">
      <dsp:nvSpPr>
        <dsp:cNvPr id="0" name=""/>
        <dsp:cNvSpPr/>
      </dsp:nvSpPr>
      <dsp:spPr>
        <a:xfrm>
          <a:off x="1293549" y="4132716"/>
          <a:ext cx="3775317" cy="7789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Aims for emotional resonance and persuasion</a:t>
          </a:r>
          <a:endParaRPr lang="en-US" sz="2000" kern="1200" dirty="0"/>
        </a:p>
      </dsp:txBody>
      <dsp:txXfrm>
        <a:off x="1293549" y="4132716"/>
        <a:ext cx="3775317" cy="7789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55BAA-4B73-4736-A170-E21F9773C338}">
      <dsp:nvSpPr>
        <dsp:cNvPr id="0" name=""/>
        <dsp:cNvSpPr/>
      </dsp:nvSpPr>
      <dsp:spPr>
        <a:xfrm>
          <a:off x="1046061" y="4036"/>
          <a:ext cx="2526358" cy="65719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800" b="1" u="sng" kern="1200" dirty="0" smtClean="0">
              <a:solidFill>
                <a:schemeClr val="tx1">
                  <a:lumMod val="95000"/>
                  <a:lumOff val="5000"/>
                </a:schemeClr>
              </a:solidFill>
              <a:latin typeface="+mn-lt"/>
            </a:rPr>
            <a:t>Structure one:</a:t>
          </a:r>
        </a:p>
        <a:p>
          <a:pPr lvl="0" algn="ctr" defTabSz="1600200">
            <a:lnSpc>
              <a:spcPct val="90000"/>
            </a:lnSpc>
            <a:spcBef>
              <a:spcPct val="0"/>
            </a:spcBef>
            <a:spcAft>
              <a:spcPct val="35000"/>
            </a:spcAft>
          </a:pPr>
          <a:r>
            <a:rPr lang="en-US" sz="1800" b="1" u="sng" kern="1200" dirty="0" smtClean="0">
              <a:solidFill>
                <a:schemeClr val="tx1">
                  <a:lumMod val="95000"/>
                  <a:lumOff val="5000"/>
                </a:schemeClr>
              </a:solidFill>
              <a:latin typeface="+mn-lt"/>
            </a:rPr>
            <a:t>(Expository essay format) </a:t>
          </a:r>
          <a:endParaRPr lang="en-US" sz="1800" b="1" kern="1200" dirty="0">
            <a:solidFill>
              <a:schemeClr val="tx1">
                <a:lumMod val="95000"/>
                <a:lumOff val="5000"/>
              </a:schemeClr>
            </a:solidFill>
            <a:latin typeface="+mn-lt"/>
          </a:endParaRPr>
        </a:p>
      </dsp:txBody>
      <dsp:txXfrm>
        <a:off x="1065310" y="23285"/>
        <a:ext cx="2487860" cy="618699"/>
      </dsp:txXfrm>
    </dsp:sp>
    <dsp:sp modelId="{084F4F61-673F-4CAD-AFFB-157A2686798C}">
      <dsp:nvSpPr>
        <dsp:cNvPr id="0" name=""/>
        <dsp:cNvSpPr/>
      </dsp:nvSpPr>
      <dsp:spPr>
        <a:xfrm>
          <a:off x="1298697" y="661233"/>
          <a:ext cx="252635" cy="492897"/>
        </a:xfrm>
        <a:custGeom>
          <a:avLst/>
          <a:gdLst/>
          <a:ahLst/>
          <a:cxnLst/>
          <a:rect l="0" t="0" r="0" b="0"/>
          <a:pathLst>
            <a:path>
              <a:moveTo>
                <a:pt x="0" y="0"/>
              </a:moveTo>
              <a:lnTo>
                <a:pt x="0" y="492897"/>
              </a:lnTo>
              <a:lnTo>
                <a:pt x="252635" y="49289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77787C-2682-44D7-BEC7-DF46081329E9}">
      <dsp:nvSpPr>
        <dsp:cNvPr id="0" name=""/>
        <dsp:cNvSpPr/>
      </dsp:nvSpPr>
      <dsp:spPr>
        <a:xfrm>
          <a:off x="1551332" y="825533"/>
          <a:ext cx="3029006" cy="65719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sz="2000" b="1" kern="1200" dirty="0" smtClean="0">
            <a:latin typeface="+mn-lt"/>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sz="2000" b="1" kern="1200" dirty="0" smtClean="0">
              <a:latin typeface="+mn-lt"/>
            </a:rPr>
            <a:t>Introduction &amp; Thesis statement </a:t>
          </a:r>
        </a:p>
        <a:p>
          <a:pPr lvl="0" algn="ctr" defTabSz="1333500">
            <a:lnSpc>
              <a:spcPct val="90000"/>
            </a:lnSpc>
            <a:spcBef>
              <a:spcPct val="0"/>
            </a:spcBef>
            <a:spcAft>
              <a:spcPct val="35000"/>
            </a:spcAft>
          </a:pPr>
          <a:endParaRPr lang="en-US" sz="2000" b="1" kern="1200" dirty="0">
            <a:latin typeface="+mn-lt"/>
          </a:endParaRPr>
        </a:p>
      </dsp:txBody>
      <dsp:txXfrm>
        <a:off x="1570581" y="844782"/>
        <a:ext cx="2990508" cy="618699"/>
      </dsp:txXfrm>
    </dsp:sp>
    <dsp:sp modelId="{7A4C3396-2045-4435-AE81-F168B0915439}">
      <dsp:nvSpPr>
        <dsp:cNvPr id="0" name=""/>
        <dsp:cNvSpPr/>
      </dsp:nvSpPr>
      <dsp:spPr>
        <a:xfrm>
          <a:off x="1298697" y="661233"/>
          <a:ext cx="252635" cy="1314394"/>
        </a:xfrm>
        <a:custGeom>
          <a:avLst/>
          <a:gdLst/>
          <a:ahLst/>
          <a:cxnLst/>
          <a:rect l="0" t="0" r="0" b="0"/>
          <a:pathLst>
            <a:path>
              <a:moveTo>
                <a:pt x="0" y="0"/>
              </a:moveTo>
              <a:lnTo>
                <a:pt x="0" y="1314394"/>
              </a:lnTo>
              <a:lnTo>
                <a:pt x="252635" y="131439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3908A5-1369-4A6B-B9A7-03E868089F5B}">
      <dsp:nvSpPr>
        <dsp:cNvPr id="0" name=""/>
        <dsp:cNvSpPr/>
      </dsp:nvSpPr>
      <dsp:spPr>
        <a:xfrm>
          <a:off x="1551332" y="1647029"/>
          <a:ext cx="3029006" cy="65719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marR="0" lvl="1" indent="0" algn="ctr" defTabSz="914400" eaLnBrk="1" fontAlgn="auto" latinLnBrk="0" hangingPunct="1">
            <a:lnSpc>
              <a:spcPct val="100000"/>
            </a:lnSpc>
            <a:spcBef>
              <a:spcPct val="0"/>
            </a:spcBef>
            <a:spcAft>
              <a:spcPts val="0"/>
            </a:spcAft>
            <a:buClrTx/>
            <a:buSzTx/>
            <a:buFontTx/>
            <a:buNone/>
            <a:tabLst/>
            <a:defRPr/>
          </a:pPr>
          <a:r>
            <a:rPr lang="en-US" sz="1400" b="1" kern="1200" dirty="0" smtClean="0">
              <a:latin typeface="+mn-lt"/>
            </a:rPr>
            <a:t>1</a:t>
          </a:r>
          <a:r>
            <a:rPr lang="en-US" sz="1400" b="1" kern="1200" baseline="30000" dirty="0" smtClean="0">
              <a:latin typeface="+mn-lt"/>
            </a:rPr>
            <a:t>st</a:t>
          </a:r>
          <a:r>
            <a:rPr lang="en-US" sz="1400" b="1" kern="1200" dirty="0" smtClean="0">
              <a:latin typeface="+mn-lt"/>
            </a:rPr>
            <a:t> Body paragraph </a:t>
          </a:r>
        </a:p>
        <a:p>
          <a:pPr algn="ctr" defTabSz="1333500">
            <a:lnSpc>
              <a:spcPct val="90000"/>
            </a:lnSpc>
            <a:spcBef>
              <a:spcPct val="0"/>
            </a:spcBef>
            <a:spcAft>
              <a:spcPct val="35000"/>
            </a:spcAft>
          </a:pPr>
          <a:r>
            <a:rPr lang="en-US" sz="1400" b="1" kern="1200" dirty="0" smtClean="0">
              <a:latin typeface="+mn-lt"/>
            </a:rPr>
            <a:t>{Main point+ supporting evidence</a:t>
          </a:r>
          <a:endParaRPr lang="en-US" sz="1400" b="1" kern="1200" dirty="0">
            <a:latin typeface="+mn-lt"/>
          </a:endParaRPr>
        </a:p>
      </dsp:txBody>
      <dsp:txXfrm>
        <a:off x="1570581" y="1666278"/>
        <a:ext cx="2990508" cy="618699"/>
      </dsp:txXfrm>
    </dsp:sp>
    <dsp:sp modelId="{50584A3D-0CF6-4FA0-8F4D-31113222E5D1}">
      <dsp:nvSpPr>
        <dsp:cNvPr id="0" name=""/>
        <dsp:cNvSpPr/>
      </dsp:nvSpPr>
      <dsp:spPr>
        <a:xfrm>
          <a:off x="1298697" y="661233"/>
          <a:ext cx="252635" cy="2135891"/>
        </a:xfrm>
        <a:custGeom>
          <a:avLst/>
          <a:gdLst/>
          <a:ahLst/>
          <a:cxnLst/>
          <a:rect l="0" t="0" r="0" b="0"/>
          <a:pathLst>
            <a:path>
              <a:moveTo>
                <a:pt x="0" y="0"/>
              </a:moveTo>
              <a:lnTo>
                <a:pt x="0" y="2135891"/>
              </a:lnTo>
              <a:lnTo>
                <a:pt x="252635" y="21358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0E4209-328F-46A0-8973-89ABAEE013AE}">
      <dsp:nvSpPr>
        <dsp:cNvPr id="0" name=""/>
        <dsp:cNvSpPr/>
      </dsp:nvSpPr>
      <dsp:spPr>
        <a:xfrm>
          <a:off x="1551332" y="2468526"/>
          <a:ext cx="3047324" cy="65719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1" algn="ctr" defTabSz="622300">
            <a:lnSpc>
              <a:spcPct val="90000"/>
            </a:lnSpc>
            <a:spcBef>
              <a:spcPct val="0"/>
            </a:spcBef>
            <a:spcAft>
              <a:spcPct val="35000"/>
            </a:spcAft>
          </a:pPr>
          <a:endParaRPr lang="en-US" sz="1400" b="1" kern="1200" smtClean="0">
            <a:latin typeface="+mn-lt"/>
          </a:endParaRPr>
        </a:p>
        <a:p>
          <a:pPr lvl="1" algn="ctr" defTabSz="622300">
            <a:lnSpc>
              <a:spcPct val="90000"/>
            </a:lnSpc>
            <a:spcBef>
              <a:spcPct val="0"/>
            </a:spcBef>
            <a:spcAft>
              <a:spcPct val="35000"/>
            </a:spcAft>
          </a:pPr>
          <a:r>
            <a:rPr lang="en-US" sz="1400" b="1" kern="1200" smtClean="0">
              <a:latin typeface="+mn-lt"/>
            </a:rPr>
            <a:t>2</a:t>
          </a:r>
          <a:r>
            <a:rPr lang="en-US" sz="1400" b="1" kern="1200" baseline="30000" smtClean="0">
              <a:latin typeface="+mn-lt"/>
            </a:rPr>
            <a:t>nd</a:t>
          </a:r>
          <a:r>
            <a:rPr lang="en-US" sz="1400" b="1" kern="1200" smtClean="0">
              <a:latin typeface="+mn-lt"/>
            </a:rPr>
            <a:t>  Body paragraph </a:t>
          </a:r>
        </a:p>
        <a:p>
          <a:pPr marL="53975" lvl="1" indent="0" algn="ctr" defTabSz="622300">
            <a:lnSpc>
              <a:spcPct val="90000"/>
            </a:lnSpc>
            <a:spcBef>
              <a:spcPct val="0"/>
            </a:spcBef>
            <a:spcAft>
              <a:spcPct val="35000"/>
            </a:spcAft>
            <a:buNone/>
          </a:pPr>
          <a:r>
            <a:rPr lang="en-US" sz="1400" b="1" kern="1200" smtClean="0">
              <a:latin typeface="+mn-lt"/>
            </a:rPr>
            <a:t>{Main point+ supporting evidence}</a:t>
          </a:r>
        </a:p>
        <a:p>
          <a:pPr algn="ctr" defTabSz="622300">
            <a:lnSpc>
              <a:spcPct val="90000"/>
            </a:lnSpc>
            <a:spcBef>
              <a:spcPct val="0"/>
            </a:spcBef>
            <a:spcAft>
              <a:spcPct val="35000"/>
            </a:spcAft>
          </a:pPr>
          <a:endParaRPr lang="en-US" sz="1400" b="1" kern="1200" dirty="0">
            <a:latin typeface="+mn-lt"/>
          </a:endParaRPr>
        </a:p>
      </dsp:txBody>
      <dsp:txXfrm>
        <a:off x="1570581" y="2487775"/>
        <a:ext cx="3008826" cy="618699"/>
      </dsp:txXfrm>
    </dsp:sp>
    <dsp:sp modelId="{5EBC9CBB-BED9-4710-BEF7-A42924C4C914}">
      <dsp:nvSpPr>
        <dsp:cNvPr id="0" name=""/>
        <dsp:cNvSpPr/>
      </dsp:nvSpPr>
      <dsp:spPr>
        <a:xfrm>
          <a:off x="1298697" y="661233"/>
          <a:ext cx="252635" cy="2957387"/>
        </a:xfrm>
        <a:custGeom>
          <a:avLst/>
          <a:gdLst/>
          <a:ahLst/>
          <a:cxnLst/>
          <a:rect l="0" t="0" r="0" b="0"/>
          <a:pathLst>
            <a:path>
              <a:moveTo>
                <a:pt x="0" y="0"/>
              </a:moveTo>
              <a:lnTo>
                <a:pt x="0" y="2957387"/>
              </a:lnTo>
              <a:lnTo>
                <a:pt x="252635" y="295738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41A124-9F3B-4C68-AF42-DA55ADFD8A53}">
      <dsp:nvSpPr>
        <dsp:cNvPr id="0" name=""/>
        <dsp:cNvSpPr/>
      </dsp:nvSpPr>
      <dsp:spPr>
        <a:xfrm>
          <a:off x="1551332" y="3290023"/>
          <a:ext cx="3029006" cy="65719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1" algn="ctr" defTabSz="622300">
            <a:lnSpc>
              <a:spcPct val="90000"/>
            </a:lnSpc>
            <a:spcBef>
              <a:spcPct val="0"/>
            </a:spcBef>
            <a:spcAft>
              <a:spcPct val="35000"/>
            </a:spcAft>
          </a:pPr>
          <a:endParaRPr lang="en-US" sz="1400" b="1" kern="1200" dirty="0" smtClean="0">
            <a:latin typeface="+mn-lt"/>
          </a:endParaRPr>
        </a:p>
        <a:p>
          <a:pPr lvl="1" algn="ctr" defTabSz="622300">
            <a:lnSpc>
              <a:spcPct val="90000"/>
            </a:lnSpc>
            <a:spcBef>
              <a:spcPct val="0"/>
            </a:spcBef>
            <a:spcAft>
              <a:spcPct val="35000"/>
            </a:spcAft>
          </a:pPr>
          <a:r>
            <a:rPr lang="en-US" sz="1400" b="1" kern="1200" dirty="0" smtClean="0">
              <a:latin typeface="+mn-lt"/>
            </a:rPr>
            <a:t>3</a:t>
          </a:r>
          <a:r>
            <a:rPr lang="en-US" sz="1400" b="1" kern="1200" baseline="30000" dirty="0" smtClean="0">
              <a:latin typeface="+mn-lt"/>
            </a:rPr>
            <a:t>rd</a:t>
          </a:r>
          <a:r>
            <a:rPr lang="en-US" sz="1400" b="1" kern="1200" dirty="0" smtClean="0">
              <a:latin typeface="+mn-lt"/>
            </a:rPr>
            <a:t>  Body paragraph </a:t>
          </a:r>
        </a:p>
        <a:p>
          <a:pPr marL="53975" lvl="1" indent="0" algn="ctr" defTabSz="622300">
            <a:lnSpc>
              <a:spcPct val="90000"/>
            </a:lnSpc>
            <a:spcBef>
              <a:spcPct val="0"/>
            </a:spcBef>
            <a:spcAft>
              <a:spcPct val="35000"/>
            </a:spcAft>
            <a:buNone/>
          </a:pPr>
          <a:r>
            <a:rPr lang="en-US" sz="1400" b="1" kern="1200" dirty="0" smtClean="0">
              <a:latin typeface="+mn-lt"/>
            </a:rPr>
            <a:t>{Main point+ supporting evidence}</a:t>
          </a:r>
        </a:p>
        <a:p>
          <a:pPr algn="ctr" defTabSz="622300">
            <a:lnSpc>
              <a:spcPct val="90000"/>
            </a:lnSpc>
            <a:spcBef>
              <a:spcPct val="0"/>
            </a:spcBef>
            <a:spcAft>
              <a:spcPct val="35000"/>
            </a:spcAft>
          </a:pPr>
          <a:endParaRPr lang="en-US" sz="1400" b="1" kern="1200" dirty="0">
            <a:latin typeface="+mn-lt"/>
          </a:endParaRPr>
        </a:p>
      </dsp:txBody>
      <dsp:txXfrm>
        <a:off x="1570581" y="3309272"/>
        <a:ext cx="2990508" cy="618699"/>
      </dsp:txXfrm>
    </dsp:sp>
    <dsp:sp modelId="{27C60E6A-3128-428C-AF3B-F11939293E1B}">
      <dsp:nvSpPr>
        <dsp:cNvPr id="0" name=""/>
        <dsp:cNvSpPr/>
      </dsp:nvSpPr>
      <dsp:spPr>
        <a:xfrm>
          <a:off x="1298697" y="661233"/>
          <a:ext cx="252635" cy="3778884"/>
        </a:xfrm>
        <a:custGeom>
          <a:avLst/>
          <a:gdLst/>
          <a:ahLst/>
          <a:cxnLst/>
          <a:rect l="0" t="0" r="0" b="0"/>
          <a:pathLst>
            <a:path>
              <a:moveTo>
                <a:pt x="0" y="0"/>
              </a:moveTo>
              <a:lnTo>
                <a:pt x="0" y="3778884"/>
              </a:lnTo>
              <a:lnTo>
                <a:pt x="252635" y="377888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EC80D2-CEC2-4E11-A49F-9209B48C62AB}">
      <dsp:nvSpPr>
        <dsp:cNvPr id="0" name=""/>
        <dsp:cNvSpPr/>
      </dsp:nvSpPr>
      <dsp:spPr>
        <a:xfrm>
          <a:off x="1551332" y="4111519"/>
          <a:ext cx="3047324" cy="657197"/>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1" algn="ctr" defTabSz="622300">
            <a:lnSpc>
              <a:spcPct val="90000"/>
            </a:lnSpc>
            <a:spcBef>
              <a:spcPct val="0"/>
            </a:spcBef>
            <a:spcAft>
              <a:spcPct val="35000"/>
            </a:spcAft>
          </a:pPr>
          <a:endParaRPr lang="en-US" sz="1400" b="1" kern="1200" dirty="0" smtClean="0">
            <a:latin typeface="+mn-lt"/>
          </a:endParaRPr>
        </a:p>
        <a:p>
          <a:pPr lvl="1" algn="ctr" defTabSz="622300">
            <a:lnSpc>
              <a:spcPct val="90000"/>
            </a:lnSpc>
            <a:spcBef>
              <a:spcPct val="0"/>
            </a:spcBef>
            <a:spcAft>
              <a:spcPct val="35000"/>
            </a:spcAft>
          </a:pPr>
          <a:r>
            <a:rPr lang="en-US" sz="1400" b="1" kern="1200" dirty="0" smtClean="0">
              <a:latin typeface="+mn-lt"/>
            </a:rPr>
            <a:t>4</a:t>
          </a:r>
          <a:r>
            <a:rPr lang="en-US" sz="1400" b="1" kern="1200" baseline="30000" dirty="0" smtClean="0">
              <a:latin typeface="+mn-lt"/>
            </a:rPr>
            <a:t>th</a:t>
          </a:r>
          <a:r>
            <a:rPr lang="en-US" sz="1400" b="1" kern="1200" dirty="0" smtClean="0">
              <a:latin typeface="+mn-lt"/>
            </a:rPr>
            <a:t>  Body paragraph </a:t>
          </a:r>
        </a:p>
        <a:p>
          <a:pPr marL="53975" lvl="1" indent="0" algn="ctr" defTabSz="622300">
            <a:lnSpc>
              <a:spcPct val="90000"/>
            </a:lnSpc>
            <a:spcBef>
              <a:spcPct val="0"/>
            </a:spcBef>
            <a:spcAft>
              <a:spcPct val="35000"/>
            </a:spcAft>
            <a:buNone/>
          </a:pPr>
          <a:r>
            <a:rPr lang="en-US" sz="1400" b="1" kern="1200" dirty="0" smtClean="0">
              <a:latin typeface="+mn-lt"/>
            </a:rPr>
            <a:t>{Main point+ supporting evidence}</a:t>
          </a:r>
        </a:p>
        <a:p>
          <a:pPr algn="ctr" defTabSz="622300">
            <a:lnSpc>
              <a:spcPct val="90000"/>
            </a:lnSpc>
            <a:spcBef>
              <a:spcPct val="0"/>
            </a:spcBef>
            <a:spcAft>
              <a:spcPct val="35000"/>
            </a:spcAft>
          </a:pPr>
          <a:endParaRPr lang="en-US" sz="1400" b="1" kern="1200" dirty="0">
            <a:latin typeface="+mn-lt"/>
          </a:endParaRPr>
        </a:p>
      </dsp:txBody>
      <dsp:txXfrm>
        <a:off x="1570581" y="4130768"/>
        <a:ext cx="3008826" cy="618699"/>
      </dsp:txXfrm>
    </dsp:sp>
    <dsp:sp modelId="{35BC1FC1-AC28-48F9-A337-ACB3176FCC48}">
      <dsp:nvSpPr>
        <dsp:cNvPr id="0" name=""/>
        <dsp:cNvSpPr/>
      </dsp:nvSpPr>
      <dsp:spPr>
        <a:xfrm>
          <a:off x="1298697" y="661233"/>
          <a:ext cx="252635" cy="4478076"/>
        </a:xfrm>
        <a:custGeom>
          <a:avLst/>
          <a:gdLst/>
          <a:ahLst/>
          <a:cxnLst/>
          <a:rect l="0" t="0" r="0" b="0"/>
          <a:pathLst>
            <a:path>
              <a:moveTo>
                <a:pt x="0" y="0"/>
              </a:moveTo>
              <a:lnTo>
                <a:pt x="0" y="4478076"/>
              </a:lnTo>
              <a:lnTo>
                <a:pt x="252635" y="4478076"/>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C91540-D9A6-4987-8591-45172CA4351A}">
      <dsp:nvSpPr>
        <dsp:cNvPr id="0" name=""/>
        <dsp:cNvSpPr/>
      </dsp:nvSpPr>
      <dsp:spPr>
        <a:xfrm>
          <a:off x="1551332" y="4933016"/>
          <a:ext cx="3009290" cy="412588"/>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sz="1800" b="1" kern="1200" dirty="0" smtClean="0">
            <a:latin typeface="+mn-lt"/>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sz="1800" b="1" kern="1200" dirty="0" smtClean="0">
              <a:latin typeface="+mn-lt"/>
            </a:rPr>
            <a:t>Conclusion</a:t>
          </a:r>
        </a:p>
        <a:p>
          <a:pPr lvl="0" algn="ctr" defTabSz="355600">
            <a:lnSpc>
              <a:spcPct val="90000"/>
            </a:lnSpc>
            <a:spcBef>
              <a:spcPct val="0"/>
            </a:spcBef>
            <a:spcAft>
              <a:spcPct val="35000"/>
            </a:spcAft>
          </a:pPr>
          <a:endParaRPr lang="en-US" sz="1800" b="1" kern="1200" dirty="0">
            <a:latin typeface="+mn-lt"/>
          </a:endParaRPr>
        </a:p>
      </dsp:txBody>
      <dsp:txXfrm>
        <a:off x="1563416" y="4945100"/>
        <a:ext cx="2985122" cy="388420"/>
      </dsp:txXfrm>
    </dsp:sp>
    <dsp:sp modelId="{2AA0F9FA-A1DD-48D1-82FF-623C16A88C7B}">
      <dsp:nvSpPr>
        <dsp:cNvPr id="0" name=""/>
        <dsp:cNvSpPr/>
      </dsp:nvSpPr>
      <dsp:spPr>
        <a:xfrm>
          <a:off x="4525058" y="4036"/>
          <a:ext cx="2632430" cy="657197"/>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sz="1800" b="1" u="sng" kern="1200" dirty="0" smtClean="0">
            <a:solidFill>
              <a:schemeClr val="tx1">
                <a:lumMod val="95000"/>
                <a:lumOff val="5000"/>
              </a:schemeClr>
            </a:solidFill>
            <a:latin typeface="+mn-lt"/>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sz="1800" b="1" u="sng" kern="1200" dirty="0" smtClean="0">
              <a:solidFill>
                <a:schemeClr val="tx1">
                  <a:lumMod val="95000"/>
                  <a:lumOff val="5000"/>
                </a:schemeClr>
              </a:solidFill>
              <a:latin typeface="+mn-lt"/>
            </a:rPr>
            <a:t>Structure Two </a:t>
          </a:r>
        </a:p>
        <a:p>
          <a:pPr marL="0" marR="0" lvl="0" indent="0" algn="ctr" defTabSz="914400" eaLnBrk="1" fontAlgn="auto" latinLnBrk="0" hangingPunct="1">
            <a:lnSpc>
              <a:spcPct val="100000"/>
            </a:lnSpc>
            <a:spcBef>
              <a:spcPct val="0"/>
            </a:spcBef>
            <a:spcAft>
              <a:spcPts val="0"/>
            </a:spcAft>
            <a:buClrTx/>
            <a:buSzTx/>
            <a:buFontTx/>
            <a:buNone/>
            <a:tabLst/>
            <a:defRPr/>
          </a:pPr>
          <a:r>
            <a:rPr lang="en-US" sz="1800" b="1" u="sng" kern="1200" dirty="0" smtClean="0">
              <a:solidFill>
                <a:schemeClr val="tx1">
                  <a:lumMod val="95000"/>
                  <a:lumOff val="5000"/>
                </a:schemeClr>
              </a:solidFill>
              <a:latin typeface="+mn-lt"/>
            </a:rPr>
            <a:t>(Block Format):</a:t>
          </a:r>
        </a:p>
        <a:p>
          <a:pPr lvl="0" algn="ctr" defTabSz="666750">
            <a:lnSpc>
              <a:spcPct val="90000"/>
            </a:lnSpc>
            <a:spcBef>
              <a:spcPct val="0"/>
            </a:spcBef>
            <a:spcAft>
              <a:spcPct val="35000"/>
            </a:spcAft>
          </a:pPr>
          <a:endParaRPr lang="en-US" sz="1800" b="1" kern="1200" dirty="0">
            <a:solidFill>
              <a:schemeClr val="tx1">
                <a:lumMod val="95000"/>
                <a:lumOff val="5000"/>
              </a:schemeClr>
            </a:solidFill>
            <a:latin typeface="+mn-lt"/>
          </a:endParaRPr>
        </a:p>
      </dsp:txBody>
      <dsp:txXfrm>
        <a:off x="4544307" y="23285"/>
        <a:ext cx="2593932" cy="618699"/>
      </dsp:txXfrm>
    </dsp:sp>
    <dsp:sp modelId="{E9061B86-C73F-4BD0-9BBC-234BB131F9DF}">
      <dsp:nvSpPr>
        <dsp:cNvPr id="0" name=""/>
        <dsp:cNvSpPr/>
      </dsp:nvSpPr>
      <dsp:spPr>
        <a:xfrm>
          <a:off x="4788301" y="661233"/>
          <a:ext cx="138953" cy="492897"/>
        </a:xfrm>
        <a:custGeom>
          <a:avLst/>
          <a:gdLst/>
          <a:ahLst/>
          <a:cxnLst/>
          <a:rect l="0" t="0" r="0" b="0"/>
          <a:pathLst>
            <a:path>
              <a:moveTo>
                <a:pt x="0" y="0"/>
              </a:moveTo>
              <a:lnTo>
                <a:pt x="0" y="492897"/>
              </a:lnTo>
              <a:lnTo>
                <a:pt x="138953" y="49289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ECD793-BF15-4363-B2BE-1DBCB14C32E2}">
      <dsp:nvSpPr>
        <dsp:cNvPr id="0" name=""/>
        <dsp:cNvSpPr/>
      </dsp:nvSpPr>
      <dsp:spPr>
        <a:xfrm>
          <a:off x="4927255" y="825533"/>
          <a:ext cx="3029627" cy="65719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2000" b="1" kern="1200" dirty="0" smtClean="0">
              <a:latin typeface="+mn-lt"/>
            </a:rPr>
            <a:t>Introduction &amp; Thesis statement </a:t>
          </a:r>
          <a:endParaRPr lang="en-US" sz="2000" b="1" kern="1200" dirty="0">
            <a:latin typeface="+mn-lt"/>
          </a:endParaRPr>
        </a:p>
      </dsp:txBody>
      <dsp:txXfrm>
        <a:off x="4946504" y="844782"/>
        <a:ext cx="2991129" cy="618699"/>
      </dsp:txXfrm>
    </dsp:sp>
    <dsp:sp modelId="{2AD56E0B-D6F9-499F-BB8F-F1B0D263C5CA}">
      <dsp:nvSpPr>
        <dsp:cNvPr id="0" name=""/>
        <dsp:cNvSpPr/>
      </dsp:nvSpPr>
      <dsp:spPr>
        <a:xfrm>
          <a:off x="4788301" y="661233"/>
          <a:ext cx="138953" cy="1314394"/>
        </a:xfrm>
        <a:custGeom>
          <a:avLst/>
          <a:gdLst/>
          <a:ahLst/>
          <a:cxnLst/>
          <a:rect l="0" t="0" r="0" b="0"/>
          <a:pathLst>
            <a:path>
              <a:moveTo>
                <a:pt x="0" y="0"/>
              </a:moveTo>
              <a:lnTo>
                <a:pt x="0" y="1314394"/>
              </a:lnTo>
              <a:lnTo>
                <a:pt x="138953" y="1314394"/>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19A711-F639-400E-AB69-7373461FBDC1}">
      <dsp:nvSpPr>
        <dsp:cNvPr id="0" name=""/>
        <dsp:cNvSpPr/>
      </dsp:nvSpPr>
      <dsp:spPr>
        <a:xfrm>
          <a:off x="4927255" y="1647029"/>
          <a:ext cx="3002718" cy="657197"/>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dirty="0" smtClean="0">
              <a:latin typeface="+mn-lt"/>
            </a:rPr>
            <a:t/>
          </a:r>
          <a:br>
            <a:rPr lang="en-US" sz="1400" b="1" kern="1200" dirty="0" smtClean="0">
              <a:latin typeface="+mn-lt"/>
            </a:rPr>
          </a:br>
          <a:r>
            <a:rPr lang="en-US" sz="1400" b="1" kern="1200" dirty="0" smtClean="0">
              <a:latin typeface="+mn-lt"/>
            </a:rPr>
            <a:t>1</a:t>
          </a:r>
          <a:r>
            <a:rPr lang="en-US" sz="1400" b="1" kern="1200" baseline="30000" dirty="0" smtClean="0">
              <a:latin typeface="+mn-lt"/>
            </a:rPr>
            <a:t>st</a:t>
          </a:r>
          <a:r>
            <a:rPr lang="en-US" sz="1400" b="1" kern="1200" dirty="0" smtClean="0">
              <a:latin typeface="+mn-lt"/>
            </a:rPr>
            <a:t> Body paragraph</a:t>
          </a:r>
        </a:p>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dirty="0" smtClean="0">
              <a:latin typeface="+mn-lt"/>
            </a:rPr>
            <a:t>Refute 1</a:t>
          </a:r>
          <a:r>
            <a:rPr lang="en-US" sz="1400" b="1" kern="1200" baseline="30000" dirty="0" smtClean="0">
              <a:latin typeface="+mn-lt"/>
            </a:rPr>
            <a:t>st</a:t>
          </a:r>
          <a:r>
            <a:rPr lang="en-US" sz="1400" b="1" kern="1200" dirty="0" smtClean="0">
              <a:latin typeface="+mn-lt"/>
            </a:rPr>
            <a:t> opposing point</a:t>
          </a:r>
        </a:p>
        <a:p>
          <a:pPr lvl="0" algn="ctr" defTabSz="355600">
            <a:lnSpc>
              <a:spcPct val="90000"/>
            </a:lnSpc>
            <a:spcBef>
              <a:spcPct val="0"/>
            </a:spcBef>
            <a:spcAft>
              <a:spcPct val="35000"/>
            </a:spcAft>
          </a:pPr>
          <a:endParaRPr lang="en-US" sz="1400" b="1" kern="1200" dirty="0">
            <a:latin typeface="+mn-lt"/>
          </a:endParaRPr>
        </a:p>
      </dsp:txBody>
      <dsp:txXfrm>
        <a:off x="4946504" y="1666278"/>
        <a:ext cx="2964220" cy="618699"/>
      </dsp:txXfrm>
    </dsp:sp>
    <dsp:sp modelId="{5CA72C18-99F9-4C1B-A4FB-969D8184161A}">
      <dsp:nvSpPr>
        <dsp:cNvPr id="0" name=""/>
        <dsp:cNvSpPr/>
      </dsp:nvSpPr>
      <dsp:spPr>
        <a:xfrm>
          <a:off x="4788301" y="661233"/>
          <a:ext cx="138953" cy="2135891"/>
        </a:xfrm>
        <a:custGeom>
          <a:avLst/>
          <a:gdLst/>
          <a:ahLst/>
          <a:cxnLst/>
          <a:rect l="0" t="0" r="0" b="0"/>
          <a:pathLst>
            <a:path>
              <a:moveTo>
                <a:pt x="0" y="0"/>
              </a:moveTo>
              <a:lnTo>
                <a:pt x="0" y="2135891"/>
              </a:lnTo>
              <a:lnTo>
                <a:pt x="138953" y="213589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29B3A-F6A1-4D1E-8523-A9FE896ED21C}">
      <dsp:nvSpPr>
        <dsp:cNvPr id="0" name=""/>
        <dsp:cNvSpPr/>
      </dsp:nvSpPr>
      <dsp:spPr>
        <a:xfrm>
          <a:off x="4927255" y="2468526"/>
          <a:ext cx="2991110" cy="657197"/>
        </a:xfrm>
        <a:prstGeom prst="roundRect">
          <a:avLst>
            <a:gd name="adj" fmla="val 10000"/>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dirty="0" smtClean="0">
              <a:latin typeface="+mn-lt"/>
            </a:rPr>
            <a:t/>
          </a:r>
          <a:br>
            <a:rPr lang="en-US" sz="1400" b="1" kern="1200" dirty="0" smtClean="0">
              <a:latin typeface="+mn-lt"/>
            </a:rPr>
          </a:br>
          <a:r>
            <a:rPr lang="en-US" sz="1400" b="1" kern="1200" dirty="0" smtClean="0">
              <a:latin typeface="+mn-lt"/>
            </a:rPr>
            <a:t>2</a:t>
          </a:r>
          <a:r>
            <a:rPr lang="en-US" sz="1400" b="1" kern="1200" baseline="30000" dirty="0" smtClean="0">
              <a:latin typeface="+mn-lt"/>
            </a:rPr>
            <a:t>nd</a:t>
          </a:r>
          <a:r>
            <a:rPr lang="en-US" sz="1400" b="1" kern="1200" dirty="0" smtClean="0">
              <a:latin typeface="+mn-lt"/>
            </a:rPr>
            <a:t> Body paragraph</a:t>
          </a:r>
        </a:p>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dirty="0" smtClean="0">
              <a:latin typeface="+mn-lt"/>
            </a:rPr>
            <a:t>Refute 2</a:t>
          </a:r>
          <a:r>
            <a:rPr lang="en-US" sz="1400" b="1" kern="1200" baseline="30000" dirty="0" smtClean="0">
              <a:latin typeface="+mn-lt"/>
            </a:rPr>
            <a:t>nd</a:t>
          </a:r>
          <a:r>
            <a:rPr lang="en-US" sz="1400" b="1" kern="1200" dirty="0" smtClean="0">
              <a:latin typeface="+mn-lt"/>
            </a:rPr>
            <a:t> opposing point</a:t>
          </a:r>
        </a:p>
        <a:p>
          <a:pPr lvl="0" algn="ctr" defTabSz="355600">
            <a:lnSpc>
              <a:spcPct val="90000"/>
            </a:lnSpc>
            <a:spcBef>
              <a:spcPct val="0"/>
            </a:spcBef>
            <a:spcAft>
              <a:spcPct val="35000"/>
            </a:spcAft>
          </a:pPr>
          <a:endParaRPr lang="en-US" sz="1400" b="1" kern="1200" dirty="0">
            <a:latin typeface="+mn-lt"/>
          </a:endParaRPr>
        </a:p>
      </dsp:txBody>
      <dsp:txXfrm>
        <a:off x="4946504" y="2487775"/>
        <a:ext cx="2952612" cy="618699"/>
      </dsp:txXfrm>
    </dsp:sp>
    <dsp:sp modelId="{017817A3-873A-4A00-AF14-34C7FE334E6F}">
      <dsp:nvSpPr>
        <dsp:cNvPr id="0" name=""/>
        <dsp:cNvSpPr/>
      </dsp:nvSpPr>
      <dsp:spPr>
        <a:xfrm>
          <a:off x="4788301" y="661233"/>
          <a:ext cx="138953" cy="2962961"/>
        </a:xfrm>
        <a:custGeom>
          <a:avLst/>
          <a:gdLst/>
          <a:ahLst/>
          <a:cxnLst/>
          <a:rect l="0" t="0" r="0" b="0"/>
          <a:pathLst>
            <a:path>
              <a:moveTo>
                <a:pt x="0" y="0"/>
              </a:moveTo>
              <a:lnTo>
                <a:pt x="0" y="2962961"/>
              </a:lnTo>
              <a:lnTo>
                <a:pt x="138953" y="296296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B609EA-F2B9-4415-9E44-421103EEBF86}">
      <dsp:nvSpPr>
        <dsp:cNvPr id="0" name=""/>
        <dsp:cNvSpPr/>
      </dsp:nvSpPr>
      <dsp:spPr>
        <a:xfrm>
          <a:off x="4927255" y="3290023"/>
          <a:ext cx="3022361" cy="668343"/>
        </a:xfrm>
        <a:prstGeom prst="roundRect">
          <a:avLst>
            <a:gd name="adj" fmla="val 10000"/>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a:lnSpc>
              <a:spcPct val="90000"/>
            </a:lnSpc>
            <a:spcBef>
              <a:spcPct val="0"/>
            </a:spcBef>
            <a:spcAft>
              <a:spcPct val="35000"/>
            </a:spcAft>
          </a:pPr>
          <a:r>
            <a:rPr lang="en-US" sz="1400" b="1" kern="1200" dirty="0" smtClean="0">
              <a:latin typeface="+mn-lt"/>
            </a:rPr>
            <a:t>3</a:t>
          </a:r>
          <a:r>
            <a:rPr lang="en-US" sz="1400" b="1" kern="1200" baseline="30000" dirty="0" smtClean="0">
              <a:latin typeface="+mn-lt"/>
            </a:rPr>
            <a:t>rd</a:t>
          </a:r>
          <a:r>
            <a:rPr lang="en-US" sz="1400" b="1" kern="1200" dirty="0" smtClean="0">
              <a:latin typeface="+mn-lt"/>
            </a:rPr>
            <a:t>  Body paragraph </a:t>
          </a:r>
        </a:p>
        <a:p>
          <a:pPr lvl="0" algn="ctr" defTabSz="622300">
            <a:lnSpc>
              <a:spcPct val="90000"/>
            </a:lnSpc>
            <a:spcBef>
              <a:spcPct val="0"/>
            </a:spcBef>
            <a:spcAft>
              <a:spcPct val="35000"/>
            </a:spcAft>
          </a:pPr>
          <a:r>
            <a:rPr lang="en-US" sz="1400" b="1" kern="1200" dirty="0" smtClean="0">
              <a:latin typeface="+mn-lt"/>
            </a:rPr>
            <a:t>Present your 1</a:t>
          </a:r>
          <a:r>
            <a:rPr lang="en-US" sz="1400" b="1" kern="1200" baseline="30000" dirty="0" smtClean="0">
              <a:latin typeface="+mn-lt"/>
            </a:rPr>
            <a:t>st</a:t>
          </a:r>
          <a:r>
            <a:rPr lang="en-US" sz="1400" b="1" kern="1200" dirty="0" smtClean="0">
              <a:latin typeface="+mn-lt"/>
            </a:rPr>
            <a:t> point + supporting evidence</a:t>
          </a:r>
        </a:p>
      </dsp:txBody>
      <dsp:txXfrm>
        <a:off x="4946830" y="3309598"/>
        <a:ext cx="2983211" cy="629193"/>
      </dsp:txXfrm>
    </dsp:sp>
    <dsp:sp modelId="{3BC657CE-165D-4E79-9135-6F8B5438087B}">
      <dsp:nvSpPr>
        <dsp:cNvPr id="0" name=""/>
        <dsp:cNvSpPr/>
      </dsp:nvSpPr>
      <dsp:spPr>
        <a:xfrm>
          <a:off x="4788301" y="661233"/>
          <a:ext cx="138953" cy="3790030"/>
        </a:xfrm>
        <a:custGeom>
          <a:avLst/>
          <a:gdLst/>
          <a:ahLst/>
          <a:cxnLst/>
          <a:rect l="0" t="0" r="0" b="0"/>
          <a:pathLst>
            <a:path>
              <a:moveTo>
                <a:pt x="0" y="0"/>
              </a:moveTo>
              <a:lnTo>
                <a:pt x="0" y="3790030"/>
              </a:lnTo>
              <a:lnTo>
                <a:pt x="138953" y="379003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FA0C39-AB65-4CB5-9915-531BAB4FB579}">
      <dsp:nvSpPr>
        <dsp:cNvPr id="0" name=""/>
        <dsp:cNvSpPr/>
      </dsp:nvSpPr>
      <dsp:spPr>
        <a:xfrm>
          <a:off x="4927255" y="4122665"/>
          <a:ext cx="2986662" cy="65719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dirty="0" smtClean="0">
              <a:latin typeface="+mn-lt"/>
            </a:rPr>
            <a:t>4</a:t>
          </a:r>
          <a:r>
            <a:rPr lang="en-US" sz="1400" b="1" kern="1200" baseline="30000" dirty="0" smtClean="0">
              <a:latin typeface="+mn-lt"/>
            </a:rPr>
            <a:t>th</a:t>
          </a:r>
          <a:r>
            <a:rPr lang="en-US" sz="1400" b="1" kern="1200" dirty="0" smtClean="0">
              <a:latin typeface="+mn-lt"/>
            </a:rPr>
            <a:t>  Body paragraph </a:t>
          </a:r>
        </a:p>
        <a:p>
          <a:pPr marL="0" marR="0" lvl="0" indent="0" algn="ctr" defTabSz="914400" eaLnBrk="1" fontAlgn="auto" latinLnBrk="0" hangingPunct="1">
            <a:lnSpc>
              <a:spcPct val="100000"/>
            </a:lnSpc>
            <a:spcBef>
              <a:spcPct val="0"/>
            </a:spcBef>
            <a:spcAft>
              <a:spcPts val="0"/>
            </a:spcAft>
            <a:buClrTx/>
            <a:buSzTx/>
            <a:buFontTx/>
            <a:buNone/>
            <a:tabLst/>
            <a:defRPr/>
          </a:pPr>
          <a:r>
            <a:rPr lang="en-US" sz="1400" b="1" kern="1200" dirty="0" smtClean="0">
              <a:latin typeface="+mn-lt"/>
            </a:rPr>
            <a:t>Present your 2</a:t>
          </a:r>
          <a:r>
            <a:rPr lang="en-US" sz="1400" b="1" kern="1200" baseline="30000" dirty="0" smtClean="0">
              <a:latin typeface="+mn-lt"/>
            </a:rPr>
            <a:t>nd</a:t>
          </a:r>
          <a:r>
            <a:rPr lang="en-US" sz="1400" b="1" kern="1200" dirty="0" smtClean="0">
              <a:latin typeface="+mn-lt"/>
            </a:rPr>
            <a:t> point + supporting evidence</a:t>
          </a:r>
          <a:endParaRPr lang="en-US" sz="1400" b="1" kern="1200" dirty="0">
            <a:latin typeface="+mn-lt"/>
          </a:endParaRPr>
        </a:p>
      </dsp:txBody>
      <dsp:txXfrm>
        <a:off x="4946504" y="4141914"/>
        <a:ext cx="2948164" cy="618699"/>
      </dsp:txXfrm>
    </dsp:sp>
    <dsp:sp modelId="{5CCA6503-5AA9-4D8D-A838-3A7C980809FE}">
      <dsp:nvSpPr>
        <dsp:cNvPr id="0" name=""/>
        <dsp:cNvSpPr/>
      </dsp:nvSpPr>
      <dsp:spPr>
        <a:xfrm>
          <a:off x="4788301" y="661233"/>
          <a:ext cx="138953" cy="4518162"/>
        </a:xfrm>
        <a:custGeom>
          <a:avLst/>
          <a:gdLst/>
          <a:ahLst/>
          <a:cxnLst/>
          <a:rect l="0" t="0" r="0" b="0"/>
          <a:pathLst>
            <a:path>
              <a:moveTo>
                <a:pt x="0" y="0"/>
              </a:moveTo>
              <a:lnTo>
                <a:pt x="0" y="4518162"/>
              </a:lnTo>
              <a:lnTo>
                <a:pt x="138953" y="451816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CC3002-2F7F-476E-981D-3A6063C6E279}">
      <dsp:nvSpPr>
        <dsp:cNvPr id="0" name=""/>
        <dsp:cNvSpPr/>
      </dsp:nvSpPr>
      <dsp:spPr>
        <a:xfrm>
          <a:off x="4927255" y="4944162"/>
          <a:ext cx="2973349" cy="470467"/>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marR="0" lvl="0" indent="0" algn="ctr" defTabSz="914400" eaLnBrk="1" fontAlgn="auto" latinLnBrk="0" hangingPunct="1">
            <a:lnSpc>
              <a:spcPct val="100000"/>
            </a:lnSpc>
            <a:spcBef>
              <a:spcPct val="0"/>
            </a:spcBef>
            <a:spcAft>
              <a:spcPts val="0"/>
            </a:spcAft>
            <a:buClrTx/>
            <a:buSzTx/>
            <a:buFontTx/>
            <a:buNone/>
            <a:tabLst/>
            <a:defRPr/>
          </a:pPr>
          <a:endParaRPr lang="en-US" sz="1800" b="1" kern="1200" dirty="0" smtClean="0">
            <a:latin typeface="+mn-lt"/>
          </a:endParaRPr>
        </a:p>
        <a:p>
          <a:pPr marL="0" marR="0" lvl="0" indent="0" algn="ctr" defTabSz="914400" eaLnBrk="1" fontAlgn="auto" latinLnBrk="0" hangingPunct="1">
            <a:lnSpc>
              <a:spcPct val="100000"/>
            </a:lnSpc>
            <a:spcBef>
              <a:spcPct val="0"/>
            </a:spcBef>
            <a:spcAft>
              <a:spcPts val="0"/>
            </a:spcAft>
            <a:buClrTx/>
            <a:buSzTx/>
            <a:buFontTx/>
            <a:buNone/>
            <a:tabLst/>
            <a:defRPr/>
          </a:pPr>
          <a:r>
            <a:rPr lang="en-US" sz="1800" b="1" kern="1200" dirty="0" smtClean="0">
              <a:latin typeface="+mn-lt"/>
            </a:rPr>
            <a:t>Conclusion</a:t>
          </a:r>
        </a:p>
        <a:p>
          <a:pPr lvl="0" algn="ctr" defTabSz="355600">
            <a:lnSpc>
              <a:spcPct val="90000"/>
            </a:lnSpc>
            <a:spcBef>
              <a:spcPct val="0"/>
            </a:spcBef>
            <a:spcAft>
              <a:spcPct val="35000"/>
            </a:spcAft>
          </a:pPr>
          <a:endParaRPr lang="en-US" sz="1800" b="1" kern="1200" dirty="0">
            <a:latin typeface="+mn-lt"/>
          </a:endParaRPr>
        </a:p>
      </dsp:txBody>
      <dsp:txXfrm>
        <a:off x="4941035" y="4957942"/>
        <a:ext cx="2945789" cy="44290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F49342-3EC2-41F3-B654-05E11DE08FC4}">
      <dsp:nvSpPr>
        <dsp:cNvPr id="0" name=""/>
        <dsp:cNvSpPr/>
      </dsp:nvSpPr>
      <dsp:spPr>
        <a:xfrm>
          <a:off x="1274004" y="0"/>
          <a:ext cx="3092064" cy="767337"/>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u="sng" kern="1200" dirty="0" smtClean="0">
              <a:solidFill>
                <a:schemeClr val="tx1">
                  <a:lumMod val="95000"/>
                  <a:lumOff val="5000"/>
                </a:schemeClr>
              </a:solidFill>
              <a:latin typeface="+mn-lt"/>
            </a:rPr>
            <a:t>Structure Three </a:t>
          </a:r>
        </a:p>
        <a:p>
          <a:pPr lvl="0" algn="ctr" defTabSz="800100">
            <a:lnSpc>
              <a:spcPct val="90000"/>
            </a:lnSpc>
            <a:spcBef>
              <a:spcPct val="0"/>
            </a:spcBef>
            <a:spcAft>
              <a:spcPct val="35000"/>
            </a:spcAft>
          </a:pPr>
          <a:r>
            <a:rPr lang="en-US" sz="1800" b="1" u="sng" kern="1200" dirty="0" smtClean="0">
              <a:solidFill>
                <a:schemeClr val="tx1">
                  <a:lumMod val="95000"/>
                  <a:lumOff val="5000"/>
                </a:schemeClr>
              </a:solidFill>
              <a:latin typeface="+mn-lt"/>
            </a:rPr>
            <a:t>(Chain Format):</a:t>
          </a:r>
          <a:endParaRPr lang="en-US" sz="1800" b="1" kern="1200" dirty="0">
            <a:solidFill>
              <a:schemeClr val="tx1">
                <a:lumMod val="95000"/>
                <a:lumOff val="5000"/>
              </a:schemeClr>
            </a:solidFill>
          </a:endParaRPr>
        </a:p>
      </dsp:txBody>
      <dsp:txXfrm>
        <a:off x="1296479" y="22475"/>
        <a:ext cx="3047114" cy="722387"/>
      </dsp:txXfrm>
    </dsp:sp>
    <dsp:sp modelId="{230A19FE-51F6-472F-8D8D-14319872C041}">
      <dsp:nvSpPr>
        <dsp:cNvPr id="0" name=""/>
        <dsp:cNvSpPr/>
      </dsp:nvSpPr>
      <dsp:spPr>
        <a:xfrm>
          <a:off x="1583210" y="767337"/>
          <a:ext cx="350166" cy="490638"/>
        </a:xfrm>
        <a:custGeom>
          <a:avLst/>
          <a:gdLst/>
          <a:ahLst/>
          <a:cxnLst/>
          <a:rect l="0" t="0" r="0" b="0"/>
          <a:pathLst>
            <a:path>
              <a:moveTo>
                <a:pt x="0" y="0"/>
              </a:moveTo>
              <a:lnTo>
                <a:pt x="0" y="490638"/>
              </a:lnTo>
              <a:lnTo>
                <a:pt x="350166" y="49063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0EC3FC-2EAA-4D89-8FB3-E9AA43411C3D}">
      <dsp:nvSpPr>
        <dsp:cNvPr id="0" name=""/>
        <dsp:cNvSpPr/>
      </dsp:nvSpPr>
      <dsp:spPr>
        <a:xfrm>
          <a:off x="1933376" y="900748"/>
          <a:ext cx="3021335" cy="71445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latin typeface="+mn-lt"/>
            </a:rPr>
            <a:t>Introduction &amp; Thesis statement </a:t>
          </a:r>
          <a:endParaRPr lang="en-US" sz="1800" b="1" kern="1200" dirty="0"/>
        </a:p>
      </dsp:txBody>
      <dsp:txXfrm>
        <a:off x="1954302" y="921674"/>
        <a:ext cx="2979483" cy="672603"/>
      </dsp:txXfrm>
    </dsp:sp>
    <dsp:sp modelId="{5400630D-4AAF-463B-ABF3-0A644C47D9A9}">
      <dsp:nvSpPr>
        <dsp:cNvPr id="0" name=""/>
        <dsp:cNvSpPr/>
      </dsp:nvSpPr>
      <dsp:spPr>
        <a:xfrm>
          <a:off x="1583210" y="767337"/>
          <a:ext cx="326083" cy="1506980"/>
        </a:xfrm>
        <a:custGeom>
          <a:avLst/>
          <a:gdLst/>
          <a:ahLst/>
          <a:cxnLst/>
          <a:rect l="0" t="0" r="0" b="0"/>
          <a:pathLst>
            <a:path>
              <a:moveTo>
                <a:pt x="0" y="0"/>
              </a:moveTo>
              <a:lnTo>
                <a:pt x="0" y="1506980"/>
              </a:lnTo>
              <a:lnTo>
                <a:pt x="326083" y="150698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DF40E6-1832-49AE-A8AD-D4C58CBA71ED}">
      <dsp:nvSpPr>
        <dsp:cNvPr id="0" name=""/>
        <dsp:cNvSpPr/>
      </dsp:nvSpPr>
      <dsp:spPr>
        <a:xfrm>
          <a:off x="1909294" y="1854580"/>
          <a:ext cx="3060535" cy="839474"/>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2598923"/>
              <a:satOff val="-11992"/>
              <a:lumOff val="44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Present 1</a:t>
          </a:r>
          <a:r>
            <a:rPr lang="en-US" sz="1500" b="1" kern="1200" baseline="30000" dirty="0" smtClean="0"/>
            <a:t>st</a:t>
          </a:r>
          <a:r>
            <a:rPr lang="en-US" sz="1500" b="1" kern="1200" dirty="0" smtClean="0"/>
            <a:t>  point and its supporting detail also refuting 1</a:t>
          </a:r>
          <a:r>
            <a:rPr lang="en-US" sz="1500" b="1" kern="1200" baseline="30000" dirty="0" smtClean="0"/>
            <a:t>st</a:t>
          </a:r>
          <a:r>
            <a:rPr lang="en-US" sz="1500" b="1" kern="1200" dirty="0" smtClean="0"/>
            <a:t>  opposing claim </a:t>
          </a:r>
          <a:endParaRPr lang="en-US" sz="1500" b="1" kern="1200" dirty="0"/>
        </a:p>
      </dsp:txBody>
      <dsp:txXfrm>
        <a:off x="1933881" y="1879167"/>
        <a:ext cx="3011361" cy="790300"/>
      </dsp:txXfrm>
    </dsp:sp>
    <dsp:sp modelId="{9A996761-3906-4776-A3B7-F502F46095E1}">
      <dsp:nvSpPr>
        <dsp:cNvPr id="0" name=""/>
        <dsp:cNvSpPr/>
      </dsp:nvSpPr>
      <dsp:spPr>
        <a:xfrm>
          <a:off x="1583210" y="767337"/>
          <a:ext cx="354197" cy="2569764"/>
        </a:xfrm>
        <a:custGeom>
          <a:avLst/>
          <a:gdLst/>
          <a:ahLst/>
          <a:cxnLst/>
          <a:rect l="0" t="0" r="0" b="0"/>
          <a:pathLst>
            <a:path>
              <a:moveTo>
                <a:pt x="0" y="0"/>
              </a:moveTo>
              <a:lnTo>
                <a:pt x="0" y="2569764"/>
              </a:lnTo>
              <a:lnTo>
                <a:pt x="354197" y="256976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256BB2-95AE-4D32-B495-76B3ABB750D3}">
      <dsp:nvSpPr>
        <dsp:cNvPr id="0" name=""/>
        <dsp:cNvSpPr/>
      </dsp:nvSpPr>
      <dsp:spPr>
        <a:xfrm>
          <a:off x="1937408" y="2970698"/>
          <a:ext cx="3064582" cy="732806"/>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5197846"/>
              <a:satOff val="-23984"/>
              <a:lumOff val="8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Present 2</a:t>
          </a:r>
          <a:r>
            <a:rPr lang="en-US" sz="1500" b="1" kern="1200" baseline="30000" dirty="0" smtClean="0"/>
            <a:t>nd</a:t>
          </a:r>
          <a:r>
            <a:rPr lang="en-US" sz="1500" b="1" kern="1200" dirty="0" smtClean="0"/>
            <a:t>  point and its supporting detail also refuting 2</a:t>
          </a:r>
          <a:r>
            <a:rPr lang="en-US" sz="1500" b="1" kern="1200" baseline="30000" dirty="0" smtClean="0"/>
            <a:t>nd</a:t>
          </a:r>
          <a:r>
            <a:rPr lang="en-US" sz="1500" b="1" kern="1200" dirty="0" smtClean="0"/>
            <a:t> opposing claim</a:t>
          </a:r>
          <a:endParaRPr lang="en-US" sz="1500" b="1" kern="1200" dirty="0"/>
        </a:p>
      </dsp:txBody>
      <dsp:txXfrm>
        <a:off x="1958871" y="2992161"/>
        <a:ext cx="3021656" cy="689880"/>
      </dsp:txXfrm>
    </dsp:sp>
    <dsp:sp modelId="{5BFAFAC0-2DAB-4B93-A8EE-85C4790FFB20}">
      <dsp:nvSpPr>
        <dsp:cNvPr id="0" name=""/>
        <dsp:cNvSpPr/>
      </dsp:nvSpPr>
      <dsp:spPr>
        <a:xfrm>
          <a:off x="1583210" y="767337"/>
          <a:ext cx="370909" cy="3551720"/>
        </a:xfrm>
        <a:custGeom>
          <a:avLst/>
          <a:gdLst/>
          <a:ahLst/>
          <a:cxnLst/>
          <a:rect l="0" t="0" r="0" b="0"/>
          <a:pathLst>
            <a:path>
              <a:moveTo>
                <a:pt x="0" y="0"/>
              </a:moveTo>
              <a:lnTo>
                <a:pt x="0" y="3551720"/>
              </a:lnTo>
              <a:lnTo>
                <a:pt x="370909" y="355172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AD1E3B-D2A0-4663-BC69-3018FC0720A7}">
      <dsp:nvSpPr>
        <dsp:cNvPr id="0" name=""/>
        <dsp:cNvSpPr/>
      </dsp:nvSpPr>
      <dsp:spPr>
        <a:xfrm>
          <a:off x="1954119" y="3951211"/>
          <a:ext cx="3070192" cy="735692"/>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7796769"/>
              <a:satOff val="-35976"/>
              <a:lumOff val="132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a:lnSpc>
              <a:spcPct val="90000"/>
            </a:lnSpc>
            <a:spcBef>
              <a:spcPct val="0"/>
            </a:spcBef>
            <a:spcAft>
              <a:spcPct val="35000"/>
            </a:spcAft>
          </a:pPr>
          <a:r>
            <a:rPr lang="en-US" sz="1500" b="1" kern="1200" dirty="0" smtClean="0"/>
            <a:t>Present 3</a:t>
          </a:r>
          <a:r>
            <a:rPr lang="en-US" sz="1500" b="1" kern="1200" baseline="30000" dirty="0" smtClean="0"/>
            <a:t>rd</a:t>
          </a:r>
          <a:r>
            <a:rPr lang="en-US" sz="1500" b="1" kern="1200" dirty="0" smtClean="0"/>
            <a:t> point and its supporting detail also refuting 3</a:t>
          </a:r>
          <a:r>
            <a:rPr lang="en-US" sz="1500" b="1" kern="1200" baseline="30000" dirty="0" smtClean="0"/>
            <a:t>rd</a:t>
          </a:r>
          <a:r>
            <a:rPr lang="en-US" sz="1500" b="1" kern="1200" dirty="0" smtClean="0"/>
            <a:t> opposing claim</a:t>
          </a:r>
          <a:endParaRPr lang="en-US" sz="1500" b="1" kern="1200" dirty="0"/>
        </a:p>
      </dsp:txBody>
      <dsp:txXfrm>
        <a:off x="1975667" y="3972759"/>
        <a:ext cx="3027096" cy="692596"/>
      </dsp:txXfrm>
    </dsp:sp>
    <dsp:sp modelId="{057CA730-E836-4D20-80B2-B08E6CA33B95}">
      <dsp:nvSpPr>
        <dsp:cNvPr id="0" name=""/>
        <dsp:cNvSpPr/>
      </dsp:nvSpPr>
      <dsp:spPr>
        <a:xfrm>
          <a:off x="1583210" y="767337"/>
          <a:ext cx="354001" cy="4421057"/>
        </a:xfrm>
        <a:custGeom>
          <a:avLst/>
          <a:gdLst/>
          <a:ahLst/>
          <a:cxnLst/>
          <a:rect l="0" t="0" r="0" b="0"/>
          <a:pathLst>
            <a:path>
              <a:moveTo>
                <a:pt x="0" y="0"/>
              </a:moveTo>
              <a:lnTo>
                <a:pt x="0" y="4421057"/>
              </a:lnTo>
              <a:lnTo>
                <a:pt x="354001" y="44210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602B7F-ABF6-4710-B2B4-DA08996D4AB7}">
      <dsp:nvSpPr>
        <dsp:cNvPr id="0" name=""/>
        <dsp:cNvSpPr/>
      </dsp:nvSpPr>
      <dsp:spPr>
        <a:xfrm>
          <a:off x="1937212" y="4899844"/>
          <a:ext cx="3078210" cy="577101"/>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10395692"/>
              <a:satOff val="-47968"/>
              <a:lumOff val="176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1" kern="1200" dirty="0" smtClean="0"/>
            <a:t>conclusion</a:t>
          </a:r>
          <a:endParaRPr lang="en-US" sz="1800" b="1" kern="1200" dirty="0"/>
        </a:p>
      </dsp:txBody>
      <dsp:txXfrm>
        <a:off x="1954115" y="4916747"/>
        <a:ext cx="3044404" cy="54329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C2A2A-849B-4813-ADBB-6756F5B01957}"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2AE44-99CE-4507-A6BD-E23F80128F2B}" type="slidenum">
              <a:rPr lang="en-US" smtClean="0"/>
              <a:t>‹#›</a:t>
            </a:fld>
            <a:endParaRPr lang="en-US"/>
          </a:p>
        </p:txBody>
      </p:sp>
    </p:spTree>
    <p:extLst>
      <p:ext uri="{BB962C8B-B14F-4D97-AF65-F5344CB8AC3E}">
        <p14:creationId xmlns:p14="http://schemas.microsoft.com/office/powerpoint/2010/main" val="2566182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imes New Roman" panose="02020603050405020304" pitchFamily="18" charset="0"/>
              </a:defRPr>
            </a:lvl1pPr>
            <a:lvl2pPr marL="742950" indent="-285750" eaLnBrk="0" hangingPunct="0">
              <a:defRPr sz="3600">
                <a:solidFill>
                  <a:schemeClr val="tx1"/>
                </a:solidFill>
                <a:latin typeface="Times New Roman" panose="02020603050405020304" pitchFamily="18" charset="0"/>
              </a:defRPr>
            </a:lvl2pPr>
            <a:lvl3pPr marL="1143000" indent="-228600" eaLnBrk="0" hangingPunct="0">
              <a:defRPr sz="3600">
                <a:solidFill>
                  <a:schemeClr val="tx1"/>
                </a:solidFill>
                <a:latin typeface="Times New Roman" panose="02020603050405020304" pitchFamily="18" charset="0"/>
              </a:defRPr>
            </a:lvl3pPr>
            <a:lvl4pPr marL="1600200" indent="-228600" eaLnBrk="0" hangingPunct="0">
              <a:defRPr sz="3600">
                <a:solidFill>
                  <a:schemeClr val="tx1"/>
                </a:solidFill>
                <a:latin typeface="Times New Roman" panose="02020603050405020304" pitchFamily="18" charset="0"/>
              </a:defRPr>
            </a:lvl4pPr>
            <a:lvl5pPr marL="2057400" indent="-228600" eaLnBrk="0" hangingPunct="0">
              <a:defRPr sz="3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imes New Roman" panose="02020603050405020304" pitchFamily="18" charset="0"/>
              </a:defRPr>
            </a:lvl9pPr>
          </a:lstStyle>
          <a:p>
            <a:pPr eaLnBrk="1" hangingPunct="1"/>
            <a:fld id="{E046CCC2-7BC5-4349-B53C-14538EC15621}" type="slidenum">
              <a:rPr lang="en-US" sz="1200"/>
              <a:pPr eaLnBrk="1" hangingPunct="1"/>
              <a:t>1</a:t>
            </a:fld>
            <a:endParaRPr lang="en-US"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660462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AB508D-C457-4FF2-AEC7-FCDE093CC84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879459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B508D-C457-4FF2-AEC7-FCDE093CC84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1740030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B508D-C457-4FF2-AEC7-FCDE093CC84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26810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AB508D-C457-4FF2-AEC7-FCDE093CC84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2713770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BAB508D-C457-4FF2-AEC7-FCDE093CC847}"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130083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AB508D-C457-4FF2-AEC7-FCDE093CC847}"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3448612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BAB508D-C457-4FF2-AEC7-FCDE093CC847}"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1211789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AB508D-C457-4FF2-AEC7-FCDE093CC847}"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3374946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B508D-C457-4FF2-AEC7-FCDE093CC847}"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378617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B508D-C457-4FF2-AEC7-FCDE093CC847}"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200782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AB508D-C457-4FF2-AEC7-FCDE093CC847}"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F9255E-6016-459D-9360-865F59F5DAB6}" type="slidenum">
              <a:rPr lang="en-US" smtClean="0"/>
              <a:t>‹#›</a:t>
            </a:fld>
            <a:endParaRPr lang="en-US"/>
          </a:p>
        </p:txBody>
      </p:sp>
    </p:spTree>
    <p:extLst>
      <p:ext uri="{BB962C8B-B14F-4D97-AF65-F5344CB8AC3E}">
        <p14:creationId xmlns:p14="http://schemas.microsoft.com/office/powerpoint/2010/main" val="14410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B508D-C457-4FF2-AEC7-FCDE093CC847}"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F9255E-6016-459D-9360-865F59F5DAB6}" type="slidenum">
              <a:rPr lang="en-US" smtClean="0"/>
              <a:t>‹#›</a:t>
            </a:fld>
            <a:endParaRPr lang="en-US"/>
          </a:p>
        </p:txBody>
      </p:sp>
    </p:spTree>
    <p:extLst>
      <p:ext uri="{BB962C8B-B14F-4D97-AF65-F5344CB8AC3E}">
        <p14:creationId xmlns:p14="http://schemas.microsoft.com/office/powerpoint/2010/main" val="1382191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667000" y="1447800"/>
            <a:ext cx="7391400" cy="1100138"/>
          </a:xfrm>
        </p:spPr>
        <p:txBody>
          <a:bodyPr>
            <a:normAutofit fontScale="90000"/>
          </a:bodyPr>
          <a:lstStyle/>
          <a:p>
            <a:pPr algn="ctr" eaLnBrk="1" hangingPunct="1">
              <a:defRPr/>
            </a:pPr>
            <a:r>
              <a:rPr lang="en-US" dirty="0" smtClean="0"/>
              <a:t>The Argumentative Essay</a:t>
            </a:r>
          </a:p>
        </p:txBody>
      </p:sp>
      <p:sp>
        <p:nvSpPr>
          <p:cNvPr id="3075" name="Rectangle 3"/>
          <p:cNvSpPr>
            <a:spLocks noGrp="1" noChangeArrowheads="1"/>
          </p:cNvSpPr>
          <p:nvPr>
            <p:ph type="subTitle" idx="1"/>
          </p:nvPr>
        </p:nvSpPr>
        <p:spPr>
          <a:xfrm>
            <a:off x="3124201" y="4419600"/>
            <a:ext cx="5256213" cy="1600200"/>
          </a:xfrm>
        </p:spPr>
        <p:txBody>
          <a:bodyPr/>
          <a:lstStyle/>
          <a:p>
            <a:pPr algn="ctr" eaLnBrk="1" hangingPunct="1">
              <a:defRPr/>
            </a:pPr>
            <a:r>
              <a:rPr lang="en-US" smtClean="0"/>
              <a:t>            </a:t>
            </a:r>
          </a:p>
          <a:p>
            <a:pPr algn="ctr" eaLnBrk="1" hangingPunct="1">
              <a:defRPr/>
            </a:pPr>
            <a:r>
              <a:rPr lang="en-US" smtClean="0"/>
              <a:t>            </a:t>
            </a:r>
          </a:p>
          <a:p>
            <a:pPr algn="ctr" eaLnBrk="1" hangingPunct="1">
              <a:defRPr/>
            </a:pPr>
            <a:r>
              <a:rPr lang="en-US" sz="1100"/>
              <a:t>                 </a:t>
            </a:r>
          </a:p>
        </p:txBody>
      </p:sp>
      <p:pic>
        <p:nvPicPr>
          <p:cNvPr id="4" name="Picture 4" descr="j0162997"/>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85272" y="2774950"/>
            <a:ext cx="1714500"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21677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89" y="391759"/>
            <a:ext cx="7986204" cy="785188"/>
          </a:xfrm>
        </p:spPr>
        <p:style>
          <a:lnRef idx="2">
            <a:schemeClr val="accent5"/>
          </a:lnRef>
          <a:fillRef idx="1">
            <a:schemeClr val="lt1"/>
          </a:fillRef>
          <a:effectRef idx="0">
            <a:schemeClr val="accent5"/>
          </a:effectRef>
          <a:fontRef idx="minor">
            <a:schemeClr val="dk1"/>
          </a:fontRef>
        </p:style>
        <p:txBody>
          <a:bodyPr>
            <a:normAutofit/>
          </a:bodyPr>
          <a:lstStyle/>
          <a:p>
            <a:r>
              <a:rPr lang="en-US" sz="3200" b="1" dirty="0" smtClean="0"/>
              <a:t>Possible Structures of an </a:t>
            </a:r>
            <a:r>
              <a:rPr lang="en-US" sz="3200" b="1" dirty="0"/>
              <a:t>A</a:t>
            </a:r>
            <a:r>
              <a:rPr lang="en-US" sz="3200" b="1" dirty="0" smtClean="0"/>
              <a:t>rgumentative Essay</a:t>
            </a:r>
            <a:endParaRPr lang="en-US" sz="3200" b="1" dirty="0"/>
          </a:p>
        </p:txBody>
      </p:sp>
      <p:graphicFrame>
        <p:nvGraphicFramePr>
          <p:cNvPr id="11" name="Diagram 10"/>
          <p:cNvGraphicFramePr/>
          <p:nvPr>
            <p:extLst>
              <p:ext uri="{D42A27DB-BD31-4B8C-83A1-F6EECF244321}">
                <p14:modId xmlns:p14="http://schemas.microsoft.com/office/powerpoint/2010/main" val="3456772279"/>
              </p:ext>
            </p:extLst>
          </p:nvPr>
        </p:nvGraphicFramePr>
        <p:xfrm>
          <a:off x="-409359" y="1034905"/>
          <a:ext cx="900294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3" name="Diagram 12"/>
          <p:cNvGraphicFramePr/>
          <p:nvPr>
            <p:extLst>
              <p:ext uri="{D42A27DB-BD31-4B8C-83A1-F6EECF244321}">
                <p14:modId xmlns:p14="http://schemas.microsoft.com/office/powerpoint/2010/main" val="3225091108"/>
              </p:ext>
            </p:extLst>
          </p:nvPr>
        </p:nvGraphicFramePr>
        <p:xfrm>
          <a:off x="6234098" y="968240"/>
          <a:ext cx="6354439" cy="554797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77711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Thesis</a:t>
            </a:r>
            <a:endParaRPr lang="en-US" dirty="0"/>
          </a:p>
        </p:txBody>
      </p:sp>
      <p:sp>
        <p:nvSpPr>
          <p:cNvPr id="4" name="Rectangle 1"/>
          <p:cNvSpPr>
            <a:spLocks noGrp="1" noChangeArrowheads="1"/>
          </p:cNvSpPr>
          <p:nvPr>
            <p:ph idx="1"/>
          </p:nvPr>
        </p:nvSpPr>
        <p:spPr bwMode="auto">
          <a:xfrm>
            <a:off x="1024631" y="1690688"/>
            <a:ext cx="100103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lang="en-US" sz="1800" b="1" dirty="0" smtClean="0">
              <a:latin typeface="Arial" panose="020B0604020202020204" pitchFamily="34" charset="0"/>
            </a:endParaRPr>
          </a:p>
          <a:p>
            <a:pPr lvl="0" algn="just" eaLnBrk="0" fontAlgn="base" hangingPunct="0">
              <a:lnSpc>
                <a:spcPct val="100000"/>
              </a:lnSpc>
              <a:spcBef>
                <a:spcPct val="0"/>
              </a:spcBef>
              <a:spcAft>
                <a:spcPct val="0"/>
              </a:spcAft>
              <a:buFont typeface="Wingdings" panose="05000000000000000000" pitchFamily="2" charset="2"/>
              <a:buChar char="v"/>
            </a:pPr>
            <a:r>
              <a:rPr lang="en-US" sz="1800" dirty="0" smtClean="0">
                <a:latin typeface="Bell MT" panose="02020503060305020303" pitchFamily="18" charset="0"/>
              </a:rPr>
              <a:t>Although some argue that regulating AI could hinder innovation and delay advancements, such regulation is essential to mitigate ethical concerns and protect privacy, as these measures ensure technological progress aligns with societal values and safeguards individual rights.</a:t>
            </a:r>
          </a:p>
          <a:p>
            <a:pPr marL="0" lvl="0" indent="0" algn="just" eaLnBrk="0" fontAlgn="base" hangingPunct="0">
              <a:lnSpc>
                <a:spcPct val="100000"/>
              </a:lnSpc>
              <a:spcBef>
                <a:spcPct val="0"/>
              </a:spcBef>
              <a:spcAft>
                <a:spcPct val="0"/>
              </a:spcAft>
              <a:buNone/>
            </a:pPr>
            <a:endParaRPr lang="en-US" sz="1800" dirty="0" smtClean="0">
              <a:latin typeface="Bell MT" panose="02020503060305020303" pitchFamily="18" charset="0"/>
            </a:endParaRPr>
          </a:p>
          <a:p>
            <a:pPr lvl="0" algn="just" eaLnBrk="0" fontAlgn="base" hangingPunct="0">
              <a:lnSpc>
                <a:spcPct val="100000"/>
              </a:lnSpc>
              <a:spcBef>
                <a:spcPct val="0"/>
              </a:spcBef>
              <a:spcAft>
                <a:spcPct val="0"/>
              </a:spcAft>
              <a:buFont typeface="Wingdings" panose="05000000000000000000" pitchFamily="2" charset="2"/>
              <a:buChar char="v"/>
            </a:pPr>
            <a:endParaRPr lang="en-US" sz="1800" dirty="0">
              <a:latin typeface="Bell MT" panose="02020503060305020303" pitchFamily="18" charset="0"/>
            </a:endParaRPr>
          </a:p>
          <a:p>
            <a:pPr algn="just" eaLnBrk="0" fontAlgn="base" hangingPunct="0">
              <a:lnSpc>
                <a:spcPct val="100000"/>
              </a:lnSpc>
              <a:spcBef>
                <a:spcPct val="0"/>
              </a:spcBef>
              <a:spcAft>
                <a:spcPct val="0"/>
              </a:spcAft>
              <a:buFont typeface="Wingdings" panose="05000000000000000000" pitchFamily="2" charset="2"/>
              <a:buChar char="v"/>
            </a:pPr>
            <a:r>
              <a:rPr lang="en-US" sz="1800" dirty="0" smtClean="0">
                <a:latin typeface="Bell MT" panose="02020503060305020303" pitchFamily="18" charset="0"/>
              </a:rPr>
              <a:t>AI development must be regulated to address ethical dilemmas, safeguard privacy, prevent job displacement, and ensure responsible innovation, as these measures are critical for balancing technological progress with societal well-being.</a:t>
            </a:r>
          </a:p>
          <a:p>
            <a:pPr algn="just" eaLnBrk="0" fontAlgn="base" hangingPunct="0">
              <a:lnSpc>
                <a:spcPct val="100000"/>
              </a:lnSpc>
              <a:spcBef>
                <a:spcPct val="0"/>
              </a:spcBef>
              <a:spcAft>
                <a:spcPct val="0"/>
              </a:spcAft>
              <a:buFont typeface="Wingdings" panose="05000000000000000000" pitchFamily="2" charset="2"/>
              <a:buChar char="v"/>
            </a:pPr>
            <a:endParaRPr lang="en-US" sz="1800" dirty="0" smtClean="0">
              <a:latin typeface="Bell MT" panose="02020503060305020303" pitchFamily="18" charset="0"/>
            </a:endParaRPr>
          </a:p>
          <a:p>
            <a:pPr algn="just" eaLnBrk="0" fontAlgn="base" hangingPunct="0">
              <a:lnSpc>
                <a:spcPct val="100000"/>
              </a:lnSpc>
              <a:spcBef>
                <a:spcPct val="0"/>
              </a:spcBef>
              <a:spcAft>
                <a:spcPct val="0"/>
              </a:spcAft>
              <a:buFont typeface="Wingdings" panose="05000000000000000000" pitchFamily="2" charset="2"/>
              <a:buChar char="v"/>
            </a:pPr>
            <a:endParaRPr kumimoji="0" lang="en-US" sz="1800" i="0" u="none" strike="noStrike" cap="none" normalizeH="0" baseline="0" dirty="0">
              <a:ln>
                <a:noFill/>
              </a:ln>
              <a:solidFill>
                <a:schemeClr val="tx1"/>
              </a:solidFill>
              <a:effectLst/>
              <a:latin typeface="Bell MT" panose="02020503060305020303" pitchFamily="18" charset="0"/>
            </a:endParaRPr>
          </a:p>
          <a:p>
            <a:pPr algn="just" eaLnBrk="0" fontAlgn="base" hangingPunct="0">
              <a:lnSpc>
                <a:spcPct val="100000"/>
              </a:lnSpc>
              <a:spcBef>
                <a:spcPct val="0"/>
              </a:spcBef>
              <a:spcAft>
                <a:spcPct val="0"/>
              </a:spcAft>
              <a:buFont typeface="Wingdings" panose="05000000000000000000" pitchFamily="2" charset="2"/>
              <a:buChar char="v"/>
            </a:pPr>
            <a:r>
              <a:rPr kumimoji="0" lang="en-US" sz="1800" i="0" u="none" strike="noStrike" cap="none" normalizeH="0" baseline="0" dirty="0" smtClean="0">
                <a:ln>
                  <a:noFill/>
                </a:ln>
                <a:solidFill>
                  <a:schemeClr val="tx1"/>
                </a:solidFill>
                <a:effectLst/>
                <a:latin typeface="Bell MT" panose="02020503060305020303" pitchFamily="18" charset="0"/>
              </a:rPr>
              <a:t>While proponents argue that unregulated AI fosters innovation, the potential harms to ethics and safety necessitate regulatory measures.</a:t>
            </a:r>
          </a:p>
        </p:txBody>
      </p:sp>
    </p:spTree>
    <p:extLst>
      <p:ext uri="{BB962C8B-B14F-4D97-AF65-F5344CB8AC3E}">
        <p14:creationId xmlns:p14="http://schemas.microsoft.com/office/powerpoint/2010/main" val="10512558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4981" y="97654"/>
            <a:ext cx="3982375" cy="646929"/>
          </a:xfrm>
        </p:spPr>
        <p:txBody>
          <a:bodyPr>
            <a:normAutofit/>
          </a:bodyPr>
          <a:lstStyle/>
          <a:p>
            <a:r>
              <a:rPr lang="en-US" sz="3600" b="1" dirty="0" smtClean="0"/>
              <a:t>Logical Fallacies</a:t>
            </a:r>
            <a:endParaRPr lang="en-US" sz="3600" b="1" dirty="0"/>
          </a:p>
        </p:txBody>
      </p:sp>
      <p:graphicFrame>
        <p:nvGraphicFramePr>
          <p:cNvPr id="4" name="Table 3"/>
          <p:cNvGraphicFramePr>
            <a:graphicFrameLocks noGrp="1"/>
          </p:cNvGraphicFramePr>
          <p:nvPr>
            <p:extLst>
              <p:ext uri="{D42A27DB-BD31-4B8C-83A1-F6EECF244321}">
                <p14:modId xmlns:p14="http://schemas.microsoft.com/office/powerpoint/2010/main" val="1141252943"/>
              </p:ext>
            </p:extLst>
          </p:nvPr>
        </p:nvGraphicFramePr>
        <p:xfrm>
          <a:off x="1651246" y="887767"/>
          <a:ext cx="8930937" cy="5070038"/>
        </p:xfrm>
        <a:graphic>
          <a:graphicData uri="http://schemas.openxmlformats.org/drawingml/2006/table">
            <a:tbl>
              <a:tblPr firstRow="1" bandRow="1">
                <a:tableStyleId>{5C22544A-7EE6-4342-B048-85BDC9FD1C3A}</a:tableStyleId>
              </a:tblPr>
              <a:tblGrid>
                <a:gridCol w="2976979"/>
                <a:gridCol w="2976979"/>
                <a:gridCol w="2976979"/>
              </a:tblGrid>
              <a:tr h="363103">
                <a:tc>
                  <a:txBody>
                    <a:bodyPr/>
                    <a:lstStyle/>
                    <a:p>
                      <a:r>
                        <a:rPr lang="en-US" b="1" dirty="0"/>
                        <a:t>Fallacy</a:t>
                      </a:r>
                      <a:endParaRPr lang="en-US" dirty="0"/>
                    </a:p>
                  </a:txBody>
                  <a:tcPr anchor="ctr"/>
                </a:tc>
                <a:tc>
                  <a:txBody>
                    <a:bodyPr/>
                    <a:lstStyle/>
                    <a:p>
                      <a:endParaRPr lang="en-US" dirty="0"/>
                    </a:p>
                  </a:txBody>
                  <a:tcPr/>
                </a:tc>
                <a:tc>
                  <a:txBody>
                    <a:bodyPr/>
                    <a:lstStyle/>
                    <a:p>
                      <a:endParaRPr lang="en-US"/>
                    </a:p>
                  </a:txBody>
                  <a:tcPr/>
                </a:tc>
              </a:tr>
              <a:tr h="1320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Argument ad hominem</a:t>
                      </a:r>
                    </a:p>
                    <a:p>
                      <a:endParaRPr lang="en-US" dirty="0"/>
                    </a:p>
                  </a:txBody>
                  <a:tcPr/>
                </a:tc>
                <a:tc>
                  <a:txBody>
                    <a:bodyPr/>
                    <a:lstStyle/>
                    <a:p>
                      <a:r>
                        <a:rPr lang="en-US" dirty="0" smtClean="0"/>
                        <a:t>Attacking the person instead of the argument.</a:t>
                      </a:r>
                      <a:endParaRPr lang="en-US" dirty="0"/>
                    </a:p>
                  </a:txBody>
                  <a:tcPr/>
                </a:tc>
                <a:tc>
                  <a:txBody>
                    <a:bodyPr/>
                    <a:lstStyle/>
                    <a:p>
                      <a:r>
                        <a:rPr lang="en-US" dirty="0" smtClean="0"/>
                        <a:t>"You can't trust her argument on climate change; she isn't even a scientist."</a:t>
                      </a:r>
                      <a:endParaRPr lang="en-US" dirty="0"/>
                    </a:p>
                  </a:txBody>
                  <a:tcPr/>
                </a:tc>
              </a:tr>
              <a:tr h="370840">
                <a:tc>
                  <a:txBody>
                    <a:bodyPr/>
                    <a:lstStyle/>
                    <a:p>
                      <a:r>
                        <a:rPr lang="en-US" dirty="0" smtClean="0"/>
                        <a:t>Straw man</a:t>
                      </a:r>
                      <a:endParaRPr lang="en-US" dirty="0"/>
                    </a:p>
                  </a:txBody>
                  <a:tcPr/>
                </a:tc>
                <a:tc>
                  <a:txBody>
                    <a:bodyPr/>
                    <a:lstStyle/>
                    <a:p>
                      <a:r>
                        <a:rPr lang="en-US" dirty="0" smtClean="0"/>
                        <a:t>Misrepresenting someone's argument to make it easier to attack.</a:t>
                      </a:r>
                      <a:endParaRPr lang="en-US" dirty="0"/>
                    </a:p>
                  </a:txBody>
                  <a:tcPr/>
                </a:tc>
                <a:tc>
                  <a:txBody>
                    <a:bodyPr/>
                    <a:lstStyle/>
                    <a:p>
                      <a:r>
                        <a:rPr lang="en-US" dirty="0" smtClean="0"/>
                        <a:t>"He says we should reduce car use; he obviously wants us to stop driving altogether."</a:t>
                      </a:r>
                      <a:endParaRPr lang="en-US" dirty="0"/>
                    </a:p>
                  </a:txBody>
                  <a:tcPr/>
                </a:tc>
              </a:tr>
              <a:tr h="370840">
                <a:tc>
                  <a:txBody>
                    <a:bodyPr/>
                    <a:lstStyle/>
                    <a:p>
                      <a:r>
                        <a:rPr lang="en-US" dirty="0" smtClean="0"/>
                        <a:t>Appeal to Emotion</a:t>
                      </a:r>
                      <a:endParaRPr lang="en-US" dirty="0"/>
                    </a:p>
                  </a:txBody>
                  <a:tcPr/>
                </a:tc>
                <a:tc>
                  <a:txBody>
                    <a:bodyPr/>
                    <a:lstStyle/>
                    <a:p>
                      <a:r>
                        <a:rPr lang="en-US" dirty="0" smtClean="0"/>
                        <a:t>Using emotions to persuade instead of logical reasons.</a:t>
                      </a:r>
                      <a:endParaRPr lang="en-US" dirty="0"/>
                    </a:p>
                  </a:txBody>
                  <a:tcPr/>
                </a:tc>
                <a:tc>
                  <a:txBody>
                    <a:bodyPr/>
                    <a:lstStyle/>
                    <a:p>
                      <a:r>
                        <a:rPr lang="en-US" dirty="0" smtClean="0"/>
                        <a:t>"If you care about your family, you'll buy this expensive security system."</a:t>
                      </a:r>
                      <a:endParaRPr lang="en-US" dirty="0"/>
                    </a:p>
                  </a:txBody>
                  <a:tcPr/>
                </a:tc>
              </a:tr>
              <a:tr h="370840">
                <a:tc>
                  <a:txBody>
                    <a:bodyPr/>
                    <a:lstStyle/>
                    <a:p>
                      <a:r>
                        <a:rPr lang="en-US" dirty="0" smtClean="0"/>
                        <a:t>False</a:t>
                      </a:r>
                      <a:r>
                        <a:rPr lang="en-US" baseline="0" dirty="0" smtClean="0"/>
                        <a:t> Dichotomy</a:t>
                      </a:r>
                      <a:endParaRPr lang="en-US" dirty="0"/>
                    </a:p>
                  </a:txBody>
                  <a:tcPr/>
                </a:tc>
                <a:tc>
                  <a:txBody>
                    <a:bodyPr/>
                    <a:lstStyle/>
                    <a:p>
                      <a:r>
                        <a:rPr lang="en-US" dirty="0" smtClean="0"/>
                        <a:t>Presenting only two choices when more options exist</a:t>
                      </a:r>
                      <a:endParaRPr lang="en-US" dirty="0"/>
                    </a:p>
                  </a:txBody>
                  <a:tcPr/>
                </a:tc>
                <a:tc>
                  <a:txBody>
                    <a:bodyPr/>
                    <a:lstStyle/>
                    <a:p>
                      <a:r>
                        <a:rPr lang="en-US" dirty="0" smtClean="0"/>
                        <a:t>"You're either with us or against us."</a:t>
                      </a:r>
                      <a:endParaRPr lang="en-US" dirty="0"/>
                    </a:p>
                  </a:txBody>
                  <a:tcPr/>
                </a:tc>
              </a:tr>
              <a:tr h="370840">
                <a:tc>
                  <a:txBody>
                    <a:bodyPr/>
                    <a:lstStyle/>
                    <a:p>
                      <a:r>
                        <a:rPr lang="en-US" dirty="0" smtClean="0"/>
                        <a:t>Slippery Slope</a:t>
                      </a:r>
                      <a:endParaRPr lang="en-US" dirty="0"/>
                    </a:p>
                  </a:txBody>
                  <a:tcPr/>
                </a:tc>
                <a:tc>
                  <a:txBody>
                    <a:bodyPr/>
                    <a:lstStyle/>
                    <a:p>
                      <a:r>
                        <a:rPr lang="en-US" dirty="0" smtClean="0"/>
                        <a:t>Arguing that one small step will inevitably lead to an extreme outcome.</a:t>
                      </a:r>
                      <a:endParaRPr lang="en-US" dirty="0"/>
                    </a:p>
                  </a:txBody>
                  <a:tcPr/>
                </a:tc>
                <a:tc>
                  <a:txBody>
                    <a:bodyPr/>
                    <a:lstStyle/>
                    <a:p>
                      <a:r>
                        <a:rPr lang="en-US" dirty="0" smtClean="0"/>
                        <a:t>"If we allow students to use calculators, soon they won’t learn math at all."</a:t>
                      </a:r>
                      <a:endParaRPr lang="en-US" dirty="0"/>
                    </a:p>
                  </a:txBody>
                  <a:tcPr/>
                </a:tc>
              </a:tr>
            </a:tbl>
          </a:graphicData>
        </a:graphic>
      </p:graphicFrame>
    </p:spTree>
    <p:extLst>
      <p:ext uri="{BB962C8B-B14F-4D97-AF65-F5344CB8AC3E}">
        <p14:creationId xmlns:p14="http://schemas.microsoft.com/office/powerpoint/2010/main" val="19509738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4248113780"/>
              </p:ext>
            </p:extLst>
          </p:nvPr>
        </p:nvGraphicFramePr>
        <p:xfrm>
          <a:off x="1393792" y="744583"/>
          <a:ext cx="9419208" cy="4832529"/>
        </p:xfrm>
        <a:graphic>
          <a:graphicData uri="http://schemas.openxmlformats.org/drawingml/2006/table">
            <a:tbl>
              <a:tblPr firstRow="1" bandRow="1">
                <a:tableStyleId>{5C22544A-7EE6-4342-B048-85BDC9FD1C3A}</a:tableStyleId>
              </a:tblPr>
              <a:tblGrid>
                <a:gridCol w="2050743"/>
                <a:gridCol w="3861786"/>
                <a:gridCol w="3506679"/>
              </a:tblGrid>
              <a:tr h="911797">
                <a:tc>
                  <a:txBody>
                    <a:bodyPr/>
                    <a:lstStyle/>
                    <a:p>
                      <a:r>
                        <a:rPr lang="en-US" sz="1600" dirty="0" smtClean="0"/>
                        <a:t>Circular Reasoning</a:t>
                      </a:r>
                      <a:endParaRPr lang="en-US" sz="1600" dirty="0"/>
                    </a:p>
                  </a:txBody>
                  <a:tcPr/>
                </a:tc>
                <a:tc>
                  <a:txBody>
                    <a:bodyPr/>
                    <a:lstStyle/>
                    <a:p>
                      <a:r>
                        <a:rPr lang="en-US" sz="1600" dirty="0" smtClean="0"/>
                        <a:t>Using the conclusion as a premise without proper evidence.</a:t>
                      </a:r>
                      <a:endParaRPr lang="en-US" sz="1600" dirty="0"/>
                    </a:p>
                  </a:txBody>
                  <a:tcPr/>
                </a:tc>
                <a:tc>
                  <a:txBody>
                    <a:bodyPr/>
                    <a:lstStyle/>
                    <a:p>
                      <a:r>
                        <a:rPr lang="en-US" sz="1600" dirty="0" smtClean="0"/>
                        <a:t>"We know he’s honest because he always tells the truth."</a:t>
                      </a:r>
                      <a:endParaRPr lang="en-US" sz="1600" dirty="0"/>
                    </a:p>
                  </a:txBody>
                  <a:tcPr/>
                </a:tc>
              </a:tr>
              <a:tr h="638259">
                <a:tc>
                  <a:txBody>
                    <a:bodyPr/>
                    <a:lstStyle/>
                    <a:p>
                      <a:r>
                        <a:rPr lang="en-US" sz="1600" dirty="0" smtClean="0"/>
                        <a:t>Hasty Generalization</a:t>
                      </a:r>
                      <a:endParaRPr lang="en-US" sz="1600" dirty="0"/>
                    </a:p>
                  </a:txBody>
                  <a:tcPr/>
                </a:tc>
                <a:tc>
                  <a:txBody>
                    <a:bodyPr/>
                    <a:lstStyle/>
                    <a:p>
                      <a:r>
                        <a:rPr lang="en-US" sz="1600" dirty="0" smtClean="0"/>
                        <a:t>Making a general statement based on insufficient evidence.</a:t>
                      </a:r>
                      <a:endParaRPr lang="en-US" sz="1600" dirty="0"/>
                    </a:p>
                  </a:txBody>
                  <a:tcPr/>
                </a:tc>
                <a:tc>
                  <a:txBody>
                    <a:bodyPr/>
                    <a:lstStyle/>
                    <a:p>
                      <a:r>
                        <a:rPr lang="en-US" sz="1600" dirty="0" smtClean="0"/>
                        <a:t>"I met two rude doctors; therefore, all doctors are rude."</a:t>
                      </a:r>
                      <a:endParaRPr lang="en-US" sz="1600" dirty="0"/>
                    </a:p>
                  </a:txBody>
                  <a:tcPr/>
                </a:tc>
              </a:tr>
              <a:tr h="1185338">
                <a:tc>
                  <a:txBody>
                    <a:bodyPr/>
                    <a:lstStyle/>
                    <a:p>
                      <a:r>
                        <a:rPr lang="en-US" sz="1600" dirty="0" smtClean="0"/>
                        <a:t>Red Herring</a:t>
                      </a:r>
                      <a:endParaRPr lang="en-US" sz="1600" dirty="0"/>
                    </a:p>
                  </a:txBody>
                  <a:tcPr/>
                </a:tc>
                <a:tc>
                  <a:txBody>
                    <a:bodyPr/>
                    <a:lstStyle/>
                    <a:p>
                      <a:r>
                        <a:rPr lang="en-US" sz="1600" dirty="0" smtClean="0"/>
                        <a:t>Diverting attention from the actual issue by introducing something irrelevant.</a:t>
                      </a:r>
                      <a:endParaRPr lang="en-US" sz="1600" dirty="0"/>
                    </a:p>
                  </a:txBody>
                  <a:tcPr/>
                </a:tc>
                <a:tc>
                  <a:txBody>
                    <a:bodyPr/>
                    <a:lstStyle/>
                    <a:p>
                      <a:r>
                        <a:rPr lang="en-US" sz="1600" dirty="0" smtClean="0"/>
                        <a:t>"Why worry about the environment? We should be focusing on reducing unemployment."</a:t>
                      </a:r>
                      <a:endParaRPr lang="en-US" sz="1600" dirty="0"/>
                    </a:p>
                  </a:txBody>
                  <a:tcPr/>
                </a:tc>
              </a:tr>
              <a:tr h="911797">
                <a:tc>
                  <a:txBody>
                    <a:bodyPr/>
                    <a:lstStyle/>
                    <a:p>
                      <a:r>
                        <a:rPr lang="en-US" sz="1600" dirty="0" smtClean="0"/>
                        <a:t>Bandwagon Fallacy</a:t>
                      </a:r>
                      <a:endParaRPr lang="en-US" sz="1600" dirty="0"/>
                    </a:p>
                  </a:txBody>
                  <a:tcPr/>
                </a:tc>
                <a:tc>
                  <a:txBody>
                    <a:bodyPr/>
                    <a:lstStyle/>
                    <a:p>
                      <a:r>
                        <a:rPr lang="en-US" sz="1600" dirty="0" smtClean="0"/>
                        <a:t>Assuming something is true or right because everyone else believes it.</a:t>
                      </a:r>
                      <a:endParaRPr lang="en-US" sz="1600" dirty="0"/>
                    </a:p>
                  </a:txBody>
                  <a:tcPr/>
                </a:tc>
                <a:tc>
                  <a:txBody>
                    <a:bodyPr/>
                    <a:lstStyle/>
                    <a:p>
                      <a:r>
                        <a:rPr lang="en-US" sz="1600" dirty="0" smtClean="0"/>
                        <a:t>"Everyone is investing in </a:t>
                      </a:r>
                      <a:r>
                        <a:rPr lang="en-US" sz="1600" dirty="0" err="1" smtClean="0"/>
                        <a:t>cryptocurrency</a:t>
                      </a:r>
                      <a:r>
                        <a:rPr lang="en-US" sz="1600" dirty="0" smtClean="0"/>
                        <a:t>, so it must be a safe investment."</a:t>
                      </a:r>
                      <a:endParaRPr lang="en-US" sz="1600" dirty="0"/>
                    </a:p>
                  </a:txBody>
                  <a:tcPr/>
                </a:tc>
              </a:tr>
              <a:tr h="1185338">
                <a:tc>
                  <a:txBody>
                    <a:bodyPr/>
                    <a:lstStyle/>
                    <a:p>
                      <a:r>
                        <a:rPr lang="en-US" sz="1600" dirty="0" smtClean="0"/>
                        <a:t>Appeal to Authority</a:t>
                      </a:r>
                      <a:endParaRPr lang="en-US" sz="1600" dirty="0"/>
                    </a:p>
                  </a:txBody>
                  <a:tcPr/>
                </a:tc>
                <a:tc>
                  <a:txBody>
                    <a:bodyPr/>
                    <a:lstStyle/>
                    <a:p>
                      <a:r>
                        <a:rPr lang="en-US" sz="1600" dirty="0" smtClean="0"/>
                        <a:t>Claiming something is true because an authority figure believes it, without relevant evidence.</a:t>
                      </a:r>
                      <a:endParaRPr lang="en-US" sz="1600" dirty="0"/>
                    </a:p>
                  </a:txBody>
                  <a:tcPr/>
                </a:tc>
                <a:tc>
                  <a:txBody>
                    <a:bodyPr/>
                    <a:lstStyle/>
                    <a:p>
                      <a:r>
                        <a:rPr lang="en-US" sz="1600" dirty="0" smtClean="0"/>
                        <a:t>"This medicine must work because a famous actor endorses it."</a:t>
                      </a:r>
                      <a:endParaRPr lang="en-US" sz="1600" dirty="0"/>
                    </a:p>
                  </a:txBody>
                  <a:tcPr/>
                </a:tc>
              </a:tr>
            </a:tbl>
          </a:graphicData>
        </a:graphic>
      </p:graphicFrame>
      <p:sp>
        <p:nvSpPr>
          <p:cNvPr id="7" name="Title 1"/>
          <p:cNvSpPr>
            <a:spLocks noGrp="1"/>
          </p:cNvSpPr>
          <p:nvPr>
            <p:ph type="title"/>
          </p:nvPr>
        </p:nvSpPr>
        <p:spPr>
          <a:xfrm>
            <a:off x="4264981" y="97654"/>
            <a:ext cx="3982375" cy="646929"/>
          </a:xfrm>
        </p:spPr>
        <p:txBody>
          <a:bodyPr>
            <a:normAutofit/>
          </a:bodyPr>
          <a:lstStyle/>
          <a:p>
            <a:r>
              <a:rPr lang="en-US" sz="3600" b="1" dirty="0" smtClean="0"/>
              <a:t>Logical Fallacies</a:t>
            </a:r>
            <a:endParaRPr lang="en-US" sz="3600" b="1" dirty="0"/>
          </a:p>
        </p:txBody>
      </p:sp>
    </p:spTree>
    <p:extLst>
      <p:ext uri="{BB962C8B-B14F-4D97-AF65-F5344CB8AC3E}">
        <p14:creationId xmlns:p14="http://schemas.microsoft.com/office/powerpoint/2010/main" val="14737157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10412276"/>
              </p:ext>
            </p:extLst>
          </p:nvPr>
        </p:nvGraphicFramePr>
        <p:xfrm>
          <a:off x="1278385" y="744583"/>
          <a:ext cx="9454719" cy="5630991"/>
        </p:xfrm>
        <a:graphic>
          <a:graphicData uri="http://schemas.openxmlformats.org/drawingml/2006/table">
            <a:tbl>
              <a:tblPr firstRow="1" bandRow="1">
                <a:tableStyleId>{5C22544A-7EE6-4342-B048-85BDC9FD1C3A}</a:tableStyleId>
              </a:tblPr>
              <a:tblGrid>
                <a:gridCol w="3151573"/>
                <a:gridCol w="3151573"/>
                <a:gridCol w="3151573"/>
              </a:tblGrid>
              <a:tr h="1009723">
                <a:tc>
                  <a:txBody>
                    <a:bodyPr/>
                    <a:lstStyle/>
                    <a:p>
                      <a:r>
                        <a:rPr lang="en-US" sz="1600" dirty="0" smtClean="0"/>
                        <a:t>Post Hoc</a:t>
                      </a:r>
                      <a:endParaRPr lang="en-US" sz="1600" dirty="0"/>
                    </a:p>
                  </a:txBody>
                  <a:tcPr/>
                </a:tc>
                <a:tc>
                  <a:txBody>
                    <a:bodyPr/>
                    <a:lstStyle/>
                    <a:p>
                      <a:r>
                        <a:rPr lang="en-US" sz="1600" dirty="0" smtClean="0"/>
                        <a:t>Assuming that because one event followed another, the first caused the second.</a:t>
                      </a:r>
                      <a:endParaRPr lang="en-US" sz="1600" dirty="0"/>
                    </a:p>
                  </a:txBody>
                  <a:tcPr/>
                </a:tc>
                <a:tc>
                  <a:txBody>
                    <a:bodyPr/>
                    <a:lstStyle/>
                    <a:p>
                      <a:r>
                        <a:rPr lang="en-US" sz="1600" dirty="0" smtClean="0"/>
                        <a:t>"I wore my lucky socks, and we won the game. The socks made it happen!"</a:t>
                      </a:r>
                      <a:endParaRPr lang="en-US" sz="1600" dirty="0"/>
                    </a:p>
                  </a:txBody>
                  <a:tcPr/>
                </a:tc>
              </a:tr>
              <a:tr h="1121914">
                <a:tc>
                  <a:txBody>
                    <a:bodyPr/>
                    <a:lstStyle/>
                    <a:p>
                      <a:r>
                        <a:rPr lang="en-US" dirty="0" smtClean="0"/>
                        <a:t>Faulty</a:t>
                      </a:r>
                      <a:r>
                        <a:rPr lang="en-US" baseline="0" dirty="0" smtClean="0"/>
                        <a:t> Analogy</a:t>
                      </a:r>
                      <a:endParaRPr lang="en-US" dirty="0"/>
                    </a:p>
                  </a:txBody>
                  <a:tcPr/>
                </a:tc>
                <a:tc>
                  <a:txBody>
                    <a:bodyPr/>
                    <a:lstStyle/>
                    <a:p>
                      <a:r>
                        <a:rPr lang="en-US" dirty="0" smtClean="0"/>
                        <a:t>Comparing two things as if they are the same, despite significant differences.</a:t>
                      </a:r>
                      <a:endParaRPr lang="en-US" dirty="0"/>
                    </a:p>
                  </a:txBody>
                  <a:tcPr/>
                </a:tc>
                <a:tc>
                  <a:txBody>
                    <a:bodyPr/>
                    <a:lstStyle/>
                    <a:p>
                      <a:r>
                        <a:rPr lang="en-US" dirty="0" smtClean="0"/>
                        <a:t>"If we let people adopt pets, why not let them adopt wild tigers too?"</a:t>
                      </a:r>
                      <a:endParaRPr lang="en-US" dirty="0"/>
                    </a:p>
                  </a:txBody>
                  <a:tcPr/>
                </a:tc>
              </a:tr>
              <a:tr h="1121914">
                <a:tc>
                  <a:txBody>
                    <a:bodyPr/>
                    <a:lstStyle/>
                    <a:p>
                      <a:r>
                        <a:rPr lang="en-US" dirty="0" smtClean="0"/>
                        <a:t>Appeal to Ignorance</a:t>
                      </a:r>
                      <a:endParaRPr lang="en-US" dirty="0"/>
                    </a:p>
                  </a:txBody>
                  <a:tcPr/>
                </a:tc>
                <a:tc>
                  <a:txBody>
                    <a:bodyPr/>
                    <a:lstStyle/>
                    <a:p>
                      <a:r>
                        <a:rPr lang="en-US" dirty="0" smtClean="0"/>
                        <a:t>Arguing that something must be true because it hasn’t been proven false (or vice versa).</a:t>
                      </a:r>
                      <a:endParaRPr lang="en-US" dirty="0"/>
                    </a:p>
                  </a:txBody>
                  <a:tcPr/>
                </a:tc>
                <a:tc>
                  <a:txBody>
                    <a:bodyPr/>
                    <a:lstStyle/>
                    <a:p>
                      <a:r>
                        <a:rPr lang="en-US" dirty="0" smtClean="0"/>
                        <a:t>"No one has proven aliens don’t exist, so they must be real."</a:t>
                      </a:r>
                      <a:endParaRPr lang="en-US" dirty="0"/>
                    </a:p>
                  </a:txBody>
                  <a:tcPr/>
                </a:tc>
              </a:tr>
              <a:tr h="1146448">
                <a:tc>
                  <a:txBody>
                    <a:bodyPr/>
                    <a:lstStyle/>
                    <a:p>
                      <a:r>
                        <a:rPr lang="en-US" dirty="0" smtClean="0"/>
                        <a:t>Faulty use of Authority</a:t>
                      </a:r>
                      <a:endParaRPr lang="en-US" dirty="0"/>
                    </a:p>
                  </a:txBody>
                  <a:tcPr/>
                </a:tc>
                <a:tc>
                  <a:txBody>
                    <a:bodyPr/>
                    <a:lstStyle/>
                    <a:p>
                      <a:r>
                        <a:rPr lang="en-US" dirty="0" smtClean="0"/>
                        <a:t>Relying</a:t>
                      </a:r>
                      <a:r>
                        <a:rPr lang="en-US" baseline="0" dirty="0" smtClean="0"/>
                        <a:t> on the r</a:t>
                      </a:r>
                      <a:r>
                        <a:rPr lang="en-US" dirty="0" smtClean="0"/>
                        <a:t>eputation or authority of a person instead of presenting factual or logical evidence</a:t>
                      </a:r>
                      <a:endParaRPr lang="en-US" dirty="0"/>
                    </a:p>
                  </a:txBody>
                  <a:tcPr/>
                </a:tc>
                <a:tc>
                  <a:txBody>
                    <a:bodyPr/>
                    <a:lstStyle/>
                    <a:p>
                      <a:r>
                        <a:rPr lang="en-US" dirty="0" smtClean="0"/>
                        <a:t>This energy drink is the best because my favorite actor says so</a:t>
                      </a:r>
                      <a:endParaRPr lang="en-US" dirty="0"/>
                    </a:p>
                  </a:txBody>
                  <a:tcPr/>
                </a:tc>
              </a:tr>
              <a:tr h="1121914">
                <a:tc>
                  <a:txBody>
                    <a:bodyPr/>
                    <a:lstStyle/>
                    <a:p>
                      <a:r>
                        <a:rPr lang="en-US" dirty="0" smtClean="0"/>
                        <a:t>Argument ad </a:t>
                      </a:r>
                      <a:r>
                        <a:rPr lang="en-US" dirty="0" err="1" smtClean="0"/>
                        <a:t>populum</a:t>
                      </a:r>
                      <a:endParaRPr lang="en-US" dirty="0"/>
                    </a:p>
                  </a:txBody>
                  <a:tcPr/>
                </a:tc>
                <a:tc>
                  <a:txBody>
                    <a:bodyPr/>
                    <a:lstStyle/>
                    <a:p>
                      <a:r>
                        <a:rPr lang="en-US" dirty="0" smtClean="0"/>
                        <a:t>Appeal</a:t>
                      </a:r>
                      <a:r>
                        <a:rPr lang="en-US" baseline="0" dirty="0" smtClean="0"/>
                        <a:t> to readers’ emotional reaction instead of logic</a:t>
                      </a:r>
                      <a:endParaRPr lang="en-US" dirty="0"/>
                    </a:p>
                  </a:txBody>
                  <a:tcPr/>
                </a:tc>
                <a:tc>
                  <a:txBody>
                    <a:bodyPr/>
                    <a:lstStyle/>
                    <a:p>
                      <a:r>
                        <a:rPr lang="en-US" dirty="0" smtClean="0"/>
                        <a:t>If</a:t>
                      </a:r>
                      <a:r>
                        <a:rPr lang="en-US" baseline="0" dirty="0" smtClean="0"/>
                        <a:t> you are a true Muslim/Christian/Jew/…., you will vote only for Mr. X in election</a:t>
                      </a:r>
                      <a:endParaRPr lang="en-US" dirty="0"/>
                    </a:p>
                  </a:txBody>
                  <a:tcPr/>
                </a:tc>
              </a:tr>
            </a:tbl>
          </a:graphicData>
        </a:graphic>
      </p:graphicFrame>
      <p:sp>
        <p:nvSpPr>
          <p:cNvPr id="5" name="Title 1"/>
          <p:cNvSpPr>
            <a:spLocks noGrp="1"/>
          </p:cNvSpPr>
          <p:nvPr>
            <p:ph type="title"/>
          </p:nvPr>
        </p:nvSpPr>
        <p:spPr>
          <a:xfrm>
            <a:off x="4264981" y="97654"/>
            <a:ext cx="3982375" cy="646929"/>
          </a:xfrm>
        </p:spPr>
        <p:txBody>
          <a:bodyPr>
            <a:normAutofit/>
          </a:bodyPr>
          <a:lstStyle/>
          <a:p>
            <a:r>
              <a:rPr lang="en-US" sz="3600" b="1" dirty="0" smtClean="0"/>
              <a:t>Logical Fallacies</a:t>
            </a:r>
            <a:endParaRPr lang="en-US" sz="3600" b="1" dirty="0"/>
          </a:p>
        </p:txBody>
      </p:sp>
    </p:spTree>
    <p:extLst>
      <p:ext uri="{BB962C8B-B14F-4D97-AF65-F5344CB8AC3E}">
        <p14:creationId xmlns:p14="http://schemas.microsoft.com/office/powerpoint/2010/main" val="2664149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Class Activity</a:t>
            </a:r>
            <a:endParaRPr lang="en-US" b="1" dirty="0"/>
          </a:p>
        </p:txBody>
      </p:sp>
      <p:sp>
        <p:nvSpPr>
          <p:cNvPr id="3" name="Content Placeholder 2"/>
          <p:cNvSpPr>
            <a:spLocks noGrp="1"/>
          </p:cNvSpPr>
          <p:nvPr>
            <p:ph idx="1"/>
          </p:nvPr>
        </p:nvSpPr>
        <p:spPr/>
        <p:txBody>
          <a:bodyPr/>
          <a:lstStyle/>
          <a:p>
            <a:pPr marL="0" indent="0">
              <a:buNone/>
              <a:defRPr/>
            </a:pPr>
            <a:r>
              <a:rPr lang="en-US" dirty="0"/>
              <a:t>The thesis of an Argumentative essay is your opinion. Decide on your opinion and write clear thesis statements for the following essay prompts</a:t>
            </a:r>
            <a:r>
              <a:rPr lang="en-US" dirty="0" smtClean="0"/>
              <a:t>.</a:t>
            </a:r>
          </a:p>
          <a:p>
            <a:pPr marL="0" indent="0">
              <a:buNone/>
              <a:defRPr/>
            </a:pPr>
            <a:endParaRPr lang="en-US" dirty="0" smtClean="0"/>
          </a:p>
          <a:p>
            <a:pPr marL="514350" indent="-514350">
              <a:buFont typeface="+mj-lt"/>
              <a:buAutoNum type="arabicPeriod"/>
              <a:defRPr/>
            </a:pPr>
            <a:r>
              <a:rPr lang="en-US" dirty="0" smtClean="0"/>
              <a:t>While </a:t>
            </a:r>
            <a:r>
              <a:rPr lang="en-US" dirty="0"/>
              <a:t>studying, is technology a distraction?</a:t>
            </a:r>
          </a:p>
          <a:p>
            <a:pPr marL="514350" indent="-514350">
              <a:buFont typeface="+mj-lt"/>
              <a:buAutoNum type="arabicPeriod"/>
              <a:defRPr/>
            </a:pPr>
            <a:r>
              <a:rPr lang="en-US" dirty="0"/>
              <a:t>Does TV promote dangerous stereotypes? </a:t>
            </a:r>
          </a:p>
          <a:p>
            <a:pPr marL="514350" indent="-514350">
              <a:buFont typeface="+mj-lt"/>
              <a:buAutoNum type="arabicPeriod"/>
              <a:defRPr/>
            </a:pPr>
            <a:r>
              <a:rPr lang="en-US" dirty="0"/>
              <a:t>Do rich people get off easier when they break the law?</a:t>
            </a:r>
          </a:p>
          <a:p>
            <a:pPr marL="514350" indent="-514350">
              <a:buFont typeface="+mj-lt"/>
              <a:buAutoNum type="arabicPeriod"/>
              <a:defRPr/>
            </a:pPr>
            <a:r>
              <a:rPr lang="en-US" dirty="0"/>
              <a:t>Can money buy you happiness?</a:t>
            </a:r>
          </a:p>
          <a:p>
            <a:pPr marL="514350" indent="-514350">
              <a:buFont typeface="+mj-lt"/>
              <a:buAutoNum type="arabicPeriod"/>
              <a:defRPr/>
            </a:pPr>
            <a:r>
              <a:rPr lang="en-US" dirty="0"/>
              <a:t>How much does your neighborhood define who you are?</a:t>
            </a:r>
          </a:p>
          <a:p>
            <a:pPr marL="514350" indent="-514350">
              <a:buFont typeface="+mj-lt"/>
              <a:buAutoNum type="arabicPeriod"/>
            </a:pPr>
            <a:endParaRPr lang="en-US" dirty="0"/>
          </a:p>
        </p:txBody>
      </p:sp>
    </p:spTree>
    <p:extLst>
      <p:ext uri="{BB962C8B-B14F-4D97-AF65-F5344CB8AC3E}">
        <p14:creationId xmlns:p14="http://schemas.microsoft.com/office/powerpoint/2010/main" val="528086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Objectives</a:t>
            </a:r>
            <a:endParaRPr lang="en-US" dirty="0"/>
          </a:p>
        </p:txBody>
      </p:sp>
      <p:sp>
        <p:nvSpPr>
          <p:cNvPr id="4" name="Rectangle 3"/>
          <p:cNvSpPr>
            <a:spLocks noGrp="1" noChangeArrowheads="1"/>
          </p:cNvSpPr>
          <p:nvPr>
            <p:ph idx="1"/>
          </p:nvPr>
        </p:nvSpPr>
        <p:spPr/>
        <p:txBody>
          <a:bodyPr/>
          <a:lstStyle/>
          <a:p>
            <a:pPr eaLnBrk="1" hangingPunct="1"/>
            <a:r>
              <a:rPr lang="en-US" sz="3000" dirty="0" smtClean="0"/>
              <a:t>Understand what an argumentative essay is</a:t>
            </a:r>
          </a:p>
          <a:p>
            <a:pPr eaLnBrk="1" hangingPunct="1"/>
            <a:r>
              <a:rPr lang="en-US" sz="3000" dirty="0" smtClean="0"/>
              <a:t>Learn argumentation strategies</a:t>
            </a:r>
          </a:p>
          <a:p>
            <a:pPr eaLnBrk="1" hangingPunct="1"/>
            <a:r>
              <a:rPr lang="en-US" sz="3000" dirty="0" smtClean="0"/>
              <a:t>Know the mistakes to avoid</a:t>
            </a:r>
          </a:p>
          <a:p>
            <a:pPr eaLnBrk="1" hangingPunct="1"/>
            <a:r>
              <a:rPr lang="en-US" sz="3000" dirty="0" smtClean="0"/>
              <a:t>Practice creating argument statements</a:t>
            </a:r>
          </a:p>
        </p:txBody>
      </p:sp>
    </p:spTree>
    <p:extLst>
      <p:ext uri="{BB962C8B-B14F-4D97-AF65-F5344CB8AC3E}">
        <p14:creationId xmlns:p14="http://schemas.microsoft.com/office/powerpoint/2010/main" val="3892890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7286" y="336647"/>
            <a:ext cx="7897427" cy="1170712"/>
          </a:xfrm>
        </p:spPr>
        <p:txBody>
          <a:bodyPr/>
          <a:lstStyle/>
          <a:p>
            <a:r>
              <a:rPr lang="en-US" b="1" dirty="0" smtClean="0"/>
              <a:t>Purpose of Argumentative Writing</a:t>
            </a:r>
            <a:endParaRPr lang="en-US" b="1" dirty="0"/>
          </a:p>
        </p:txBody>
      </p:sp>
      <p:sp>
        <p:nvSpPr>
          <p:cNvPr id="3" name="Content Placeholder 2"/>
          <p:cNvSpPr>
            <a:spLocks noGrp="1"/>
          </p:cNvSpPr>
          <p:nvPr>
            <p:ph idx="1"/>
          </p:nvPr>
        </p:nvSpPr>
        <p:spPr/>
        <p:txBody>
          <a:bodyPr>
            <a:normAutofit/>
          </a:bodyPr>
          <a:lstStyle/>
          <a:p>
            <a:pPr marL="0" indent="0" algn="ctr">
              <a:buNone/>
            </a:pPr>
            <a:r>
              <a:rPr lang="en-US" dirty="0" smtClean="0"/>
              <a:t>To have the reader seriously consider your point of view*</a:t>
            </a:r>
          </a:p>
          <a:p>
            <a:pPr marL="0" indent="0" algn="ctr">
              <a:buNone/>
            </a:pPr>
            <a:endParaRPr lang="en-US" dirty="0"/>
          </a:p>
          <a:p>
            <a:pPr marL="0" indent="0" algn="ctr">
              <a:buNone/>
            </a:pPr>
            <a:r>
              <a:rPr lang="en-US" b="1" dirty="0" smtClean="0"/>
              <a:t>HOW?</a:t>
            </a:r>
          </a:p>
          <a:p>
            <a:pPr marL="0" indent="0" algn="ctr">
              <a:buNone/>
            </a:pPr>
            <a:endParaRPr lang="en-US" b="1" dirty="0" smtClean="0"/>
          </a:p>
          <a:p>
            <a:pPr marL="0" indent="0" algn="ctr">
              <a:buNone/>
            </a:pPr>
            <a:endParaRPr lang="en-US" dirty="0" smtClean="0"/>
          </a:p>
          <a:p>
            <a:pPr marL="0" indent="0" algn="ctr">
              <a:buNone/>
            </a:pPr>
            <a:r>
              <a:rPr lang="en-US" dirty="0" smtClean="0"/>
              <a:t>Organize and present a well-reasoned point of view</a:t>
            </a:r>
          </a:p>
          <a:p>
            <a:pPr marL="0" indent="0" algn="ctr">
              <a:buNone/>
            </a:pPr>
            <a:endParaRPr lang="en-US" dirty="0"/>
          </a:p>
        </p:txBody>
      </p:sp>
      <p:sp>
        <p:nvSpPr>
          <p:cNvPr id="4" name="Down Arrow 3"/>
          <p:cNvSpPr/>
          <p:nvPr/>
        </p:nvSpPr>
        <p:spPr>
          <a:xfrm>
            <a:off x="5771965" y="3632870"/>
            <a:ext cx="452761" cy="736847"/>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9332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1347" y="275208"/>
            <a:ext cx="7927760" cy="621437"/>
          </a:xfrm>
        </p:spPr>
        <p:txBody>
          <a:bodyPr>
            <a:normAutofit fontScale="90000"/>
          </a:bodyPr>
          <a:lstStyle/>
          <a:p>
            <a:r>
              <a:rPr lang="en-US" b="1" dirty="0" smtClean="0"/>
              <a:t>Argumentative  Essays should:</a:t>
            </a:r>
            <a:endParaRPr lang="en-US" b="1" dirty="0"/>
          </a:p>
        </p:txBody>
      </p:sp>
      <p:graphicFrame>
        <p:nvGraphicFramePr>
          <p:cNvPr id="5" name="Diagram 4"/>
          <p:cNvGraphicFramePr/>
          <p:nvPr>
            <p:extLst>
              <p:ext uri="{D42A27DB-BD31-4B8C-83A1-F6EECF244321}">
                <p14:modId xmlns:p14="http://schemas.microsoft.com/office/powerpoint/2010/main" val="3744765300"/>
              </p:ext>
            </p:extLst>
          </p:nvPr>
        </p:nvGraphicFramePr>
        <p:xfrm>
          <a:off x="1276906" y="1325563"/>
          <a:ext cx="9321800" cy="4682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76753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852" y="365126"/>
            <a:ext cx="10181948" cy="895504"/>
          </a:xfrm>
        </p:spPr>
        <p:txBody>
          <a:bodyPr/>
          <a:lstStyle/>
          <a:p>
            <a:r>
              <a:rPr lang="en-US" dirty="0" smtClean="0"/>
              <a:t>What is not Debatable?</a:t>
            </a:r>
            <a:endParaRPr lang="en-US" dirty="0"/>
          </a:p>
        </p:txBody>
      </p:sp>
      <p:sp>
        <p:nvSpPr>
          <p:cNvPr id="3" name="Content Placeholder 2"/>
          <p:cNvSpPr>
            <a:spLocks noGrp="1"/>
          </p:cNvSpPr>
          <p:nvPr>
            <p:ph idx="1"/>
          </p:nvPr>
        </p:nvSpPr>
        <p:spPr>
          <a:xfrm>
            <a:off x="1171852" y="1606857"/>
            <a:ext cx="8628355" cy="4090711"/>
          </a:xfrm>
        </p:spPr>
        <p:txBody>
          <a:bodyPr/>
          <a:lstStyle/>
          <a:p>
            <a:pPr>
              <a:defRPr/>
            </a:pPr>
            <a:r>
              <a:rPr lang="en-US" dirty="0"/>
              <a:t>Opinions grounded in emotions</a:t>
            </a:r>
          </a:p>
          <a:p>
            <a:pPr>
              <a:defRPr/>
            </a:pPr>
            <a:r>
              <a:rPr lang="en-US" dirty="0"/>
              <a:t>Religion</a:t>
            </a:r>
          </a:p>
          <a:p>
            <a:endParaRPr lang="en-US" dirty="0"/>
          </a:p>
        </p:txBody>
      </p:sp>
    </p:spTree>
    <p:extLst>
      <p:ext uri="{BB962C8B-B14F-4D97-AF65-F5344CB8AC3E}">
        <p14:creationId xmlns:p14="http://schemas.microsoft.com/office/powerpoint/2010/main" val="3283809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Content Placeholder 3" descr="Screenshot (24).png"/>
          <p:cNvPicPr>
            <a:picLocks noChangeAspect="1"/>
          </p:cNvPicPr>
          <p:nvPr/>
        </p:nvPicPr>
        <p:blipFill>
          <a:blip r:embed="rId2"/>
          <a:stretch>
            <a:fillRect/>
          </a:stretch>
        </p:blipFill>
        <p:spPr>
          <a:xfrm>
            <a:off x="118369" y="93215"/>
            <a:ext cx="12073631" cy="6764785"/>
          </a:xfrm>
          <a:prstGeom prst="rect">
            <a:avLst/>
          </a:prstGeom>
        </p:spPr>
      </p:pic>
    </p:spTree>
    <p:extLst>
      <p:ext uri="{BB962C8B-B14F-4D97-AF65-F5344CB8AC3E}">
        <p14:creationId xmlns:p14="http://schemas.microsoft.com/office/powerpoint/2010/main" val="9412535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448" y="350758"/>
            <a:ext cx="5209061" cy="670176"/>
          </a:xfrm>
        </p:spPr>
        <p:txBody>
          <a:bodyPr>
            <a:normAutofit fontScale="90000"/>
          </a:bodyPr>
          <a:lstStyle/>
          <a:p>
            <a:r>
              <a:rPr lang="en-US" b="1" dirty="0" smtClean="0"/>
              <a:t>Comparison of Features</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96845475"/>
              </p:ext>
            </p:extLst>
          </p:nvPr>
        </p:nvGraphicFramePr>
        <p:xfrm>
          <a:off x="669526" y="923279"/>
          <a:ext cx="5074328" cy="528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551764332"/>
              </p:ext>
            </p:extLst>
          </p:nvPr>
        </p:nvGraphicFramePr>
        <p:xfrm>
          <a:off x="6228426" y="949911"/>
          <a:ext cx="5074328" cy="524628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597306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20" y="497150"/>
            <a:ext cx="7910004" cy="745726"/>
          </a:xfrm>
        </p:spPr>
        <p:txBody>
          <a:bodyPr>
            <a:noAutofit/>
          </a:bodyPr>
          <a:lstStyle/>
          <a:p>
            <a:r>
              <a:rPr lang="en-US" sz="3600" b="1" dirty="0" smtClean="0"/>
              <a:t/>
            </a:r>
            <a:br>
              <a:rPr lang="en-US" sz="3600" b="1" dirty="0" smtClean="0"/>
            </a:br>
            <a:r>
              <a:rPr lang="en-US" sz="3600" b="1" dirty="0" smtClean="0"/>
              <a:t>To Develop a Strong Argumentative Thesis:</a:t>
            </a:r>
            <a:br>
              <a:rPr lang="en-US" sz="3600" b="1" dirty="0" smtClean="0"/>
            </a:br>
            <a:endParaRPr lang="en-US" sz="3600" b="1" dirty="0"/>
          </a:p>
        </p:txBody>
      </p:sp>
      <p:sp>
        <p:nvSpPr>
          <p:cNvPr id="3" name="Content Placeholder 2"/>
          <p:cNvSpPr>
            <a:spLocks noGrp="1"/>
          </p:cNvSpPr>
          <p:nvPr>
            <p:ph idx="1"/>
          </p:nvPr>
        </p:nvSpPr>
        <p:spPr>
          <a:xfrm>
            <a:off x="1575047" y="1553593"/>
            <a:ext cx="8572130" cy="4614493"/>
          </a:xfrm>
          <a:solidFill>
            <a:srgbClr val="CCECFF"/>
          </a:solidFill>
        </p:spPr>
        <p:txBody>
          <a:bodyPr>
            <a:normAutofit fontScale="85000" lnSpcReduction="20000"/>
          </a:bodyPr>
          <a:lstStyle/>
          <a:p>
            <a:pPr marL="0" indent="0">
              <a:buNone/>
            </a:pPr>
            <a:r>
              <a:rPr lang="en-US" b="1" dirty="0" smtClean="0">
                <a:latin typeface="+mj-lt"/>
              </a:rPr>
              <a:t>a. </a:t>
            </a:r>
            <a:r>
              <a:rPr lang="en-US" b="1" u="sng" dirty="0" smtClean="0">
                <a:latin typeface="+mj-lt"/>
              </a:rPr>
              <a:t>Be Specific: </a:t>
            </a:r>
          </a:p>
          <a:p>
            <a:pPr marL="457200" lvl="1" indent="0">
              <a:buNone/>
            </a:pPr>
            <a:r>
              <a:rPr lang="en-US" b="1" dirty="0" smtClean="0">
                <a:latin typeface="+mj-lt"/>
              </a:rPr>
              <a:t>Avoid vague claims; clearly state your position and what the essay will address.</a:t>
            </a:r>
          </a:p>
          <a:p>
            <a:pPr marL="0" indent="0">
              <a:buNone/>
            </a:pPr>
            <a:endParaRPr lang="en-US" b="1" dirty="0" smtClean="0">
              <a:latin typeface="+mj-lt"/>
            </a:endParaRPr>
          </a:p>
          <a:p>
            <a:pPr marL="0" indent="0">
              <a:buNone/>
            </a:pPr>
            <a:r>
              <a:rPr lang="en-US" b="1" dirty="0" smtClean="0">
                <a:latin typeface="+mj-lt"/>
              </a:rPr>
              <a:t>b. </a:t>
            </a:r>
            <a:r>
              <a:rPr lang="en-US" b="1" u="sng" dirty="0" smtClean="0">
                <a:latin typeface="+mj-lt"/>
              </a:rPr>
              <a:t>Be Debatable: </a:t>
            </a:r>
          </a:p>
          <a:p>
            <a:pPr marL="457200" lvl="1" indent="0">
              <a:buNone/>
            </a:pPr>
            <a:r>
              <a:rPr lang="en-US" b="1" dirty="0" smtClean="0">
                <a:latin typeface="+mj-lt"/>
              </a:rPr>
              <a:t>Ensure your thesis presents an argument that could be contested.</a:t>
            </a:r>
          </a:p>
          <a:p>
            <a:pPr marL="0" indent="0">
              <a:buNone/>
            </a:pPr>
            <a:endParaRPr lang="en-US" b="1" u="sng" dirty="0" smtClean="0">
              <a:latin typeface="+mj-lt"/>
            </a:endParaRPr>
          </a:p>
          <a:p>
            <a:pPr marL="0" indent="0">
              <a:buNone/>
            </a:pPr>
            <a:r>
              <a:rPr lang="en-US" b="1" dirty="0">
                <a:latin typeface="+mj-lt"/>
              </a:rPr>
              <a:t>c</a:t>
            </a:r>
            <a:r>
              <a:rPr lang="en-US" b="1" dirty="0" smtClean="0">
                <a:latin typeface="+mj-lt"/>
              </a:rPr>
              <a:t>. </a:t>
            </a:r>
            <a:r>
              <a:rPr lang="en-US" b="1" u="sng" dirty="0" smtClean="0">
                <a:latin typeface="+mj-lt"/>
              </a:rPr>
              <a:t>Match Scope to Essay Length: </a:t>
            </a:r>
          </a:p>
          <a:p>
            <a:pPr marL="457200" lvl="1" indent="0">
              <a:buNone/>
            </a:pPr>
            <a:r>
              <a:rPr lang="en-US" b="1" dirty="0" smtClean="0">
                <a:latin typeface="+mj-lt"/>
              </a:rPr>
              <a:t>A thesis for a short essay should be narrower, while a longer essay can handle broader claims with multiple supporting points.</a:t>
            </a:r>
          </a:p>
          <a:p>
            <a:pPr>
              <a:buFont typeface="Wingdings" panose="05000000000000000000" pitchFamily="2" charset="2"/>
              <a:buChar char="ü"/>
            </a:pPr>
            <a:endParaRPr lang="en-US" b="1" dirty="0" smtClean="0">
              <a:latin typeface="+mj-lt"/>
            </a:endParaRPr>
          </a:p>
          <a:p>
            <a:pPr marL="0" indent="0">
              <a:buNone/>
            </a:pPr>
            <a:r>
              <a:rPr lang="en-US" b="1" dirty="0" smtClean="0">
                <a:latin typeface="+mj-lt"/>
              </a:rPr>
              <a:t>d. </a:t>
            </a:r>
            <a:r>
              <a:rPr lang="en-US" b="1" u="sng" dirty="0" smtClean="0">
                <a:latin typeface="+mj-lt"/>
              </a:rPr>
              <a:t>Integrate Counter-arguments (if needed): </a:t>
            </a:r>
          </a:p>
          <a:p>
            <a:pPr marL="457200" lvl="1" indent="0">
              <a:buNone/>
            </a:pPr>
            <a:r>
              <a:rPr lang="en-US" b="1" dirty="0" smtClean="0">
                <a:latin typeface="+mj-lt"/>
              </a:rPr>
              <a:t>Acknowledging opposing views can make your thesis more nuanced and credible.</a:t>
            </a:r>
          </a:p>
        </p:txBody>
      </p:sp>
    </p:spTree>
    <p:extLst>
      <p:ext uri="{BB962C8B-B14F-4D97-AF65-F5344CB8AC3E}">
        <p14:creationId xmlns:p14="http://schemas.microsoft.com/office/powerpoint/2010/main" val="1084120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0704" y="365125"/>
            <a:ext cx="10293096" cy="1325563"/>
          </a:xfrm>
        </p:spPr>
        <p:txBody>
          <a:bodyPr>
            <a:normAutofit/>
          </a:bodyPr>
          <a:lstStyle/>
          <a:p>
            <a:r>
              <a:rPr lang="en-US" sz="3600" b="1" dirty="0" smtClean="0"/>
              <a:t>Comparing Thesis Structures</a:t>
            </a:r>
            <a:endParaRPr lang="en-US" sz="3600" b="1" dirty="0"/>
          </a:p>
        </p:txBody>
      </p:sp>
      <p:sp>
        <p:nvSpPr>
          <p:cNvPr id="5" name="Rectangle 2"/>
          <p:cNvSpPr>
            <a:spLocks noGrp="1" noChangeArrowheads="1"/>
          </p:cNvSpPr>
          <p:nvPr>
            <p:ph idx="1"/>
          </p:nvPr>
        </p:nvSpPr>
        <p:spPr bwMode="auto">
          <a:xfrm>
            <a:off x="1080516" y="1690688"/>
            <a:ext cx="1025347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sz="1800" i="1" dirty="0" smtClean="0">
                <a:latin typeface="Aharoni" panose="02010803020104030203" pitchFamily="2" charset="-79"/>
                <a:cs typeface="Aharoni" panose="02010803020104030203" pitchFamily="2" charset="-79"/>
              </a:rPr>
              <a:t>Topic: Should AI development be regulated?</a:t>
            </a:r>
            <a:endParaRPr kumimoji="0" lang="en-US" sz="1800" b="1" i="1" u="none" strike="noStrike" cap="none" normalizeH="0" baseline="0" dirty="0" smtClean="0">
              <a:ln>
                <a:noFill/>
              </a:ln>
              <a:solidFill>
                <a:schemeClr val="tx1"/>
              </a:solidFill>
              <a:effectLst/>
              <a:latin typeface="Aharoni" panose="02010803020104030203" pitchFamily="2" charset="-79"/>
              <a:cs typeface="Aharoni" panose="02010803020104030203" pitchFamily="2" charset="-79"/>
            </a:endParaRPr>
          </a:p>
          <a:p>
            <a:pPr marL="0" marR="0" lvl="0" indent="0" algn="l" defTabSz="914400" rtl="0" eaLnBrk="0" fontAlgn="base" latinLnBrk="0" hangingPunct="0">
              <a:lnSpc>
                <a:spcPct val="100000"/>
              </a:lnSpc>
              <a:spcBef>
                <a:spcPct val="0"/>
              </a:spcBef>
              <a:spcAft>
                <a:spcPct val="0"/>
              </a:spcAft>
              <a:buClrTx/>
              <a:buSzTx/>
              <a:buNone/>
              <a:tabLst/>
            </a:pPr>
            <a:endParaRPr 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Arial" panose="020B0604020202020204" pitchFamily="34" charset="0"/>
              </a:rPr>
              <a:t>Argumentative</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smtClean="0">
                <a:ln>
                  <a:noFill/>
                </a:ln>
                <a:solidFill>
                  <a:schemeClr val="tx1"/>
                </a:solidFill>
                <a:effectLst/>
                <a:latin typeface="Arial" panose="020B0604020202020204" pitchFamily="34" charset="0"/>
              </a:rPr>
              <a:t>Presents a detailed case for and against regulation using research, addressing both technical and ethical dimensions.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smtClean="0">
                <a:ln>
                  <a:noFill/>
                </a:ln>
                <a:solidFill>
                  <a:schemeClr val="tx1"/>
                </a:solidFill>
                <a:effectLst/>
                <a:latin typeface="Arial" panose="020B0604020202020204" pitchFamily="34" charset="0"/>
              </a:rPr>
              <a:t>Persuasive</a:t>
            </a:r>
            <a:r>
              <a:rPr kumimoji="0" 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smtClean="0">
                <a:ln>
                  <a:noFill/>
                </a:ln>
                <a:solidFill>
                  <a:schemeClr val="tx1"/>
                </a:solidFill>
                <a:effectLst/>
                <a:latin typeface="Arial" panose="020B0604020202020204" pitchFamily="34" charset="0"/>
              </a:rPr>
              <a:t>Focuses on the risks of unchecked AI, using vivid scenarios to provoke concern and inspire advocacy for regulation. </a:t>
            </a:r>
          </a:p>
        </p:txBody>
      </p:sp>
    </p:spTree>
    <p:extLst>
      <p:ext uri="{BB962C8B-B14F-4D97-AF65-F5344CB8AC3E}">
        <p14:creationId xmlns:p14="http://schemas.microsoft.com/office/powerpoint/2010/main" val="3947101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11622</TotalTime>
  <Words>1061</Words>
  <Application>Microsoft Office PowerPoint</Application>
  <PresentationFormat>Widescreen</PresentationFormat>
  <Paragraphs>165</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Aharoni</vt:lpstr>
      <vt:lpstr>Arial</vt:lpstr>
      <vt:lpstr>Bell MT</vt:lpstr>
      <vt:lpstr>Calibri</vt:lpstr>
      <vt:lpstr>Calibri Light</vt:lpstr>
      <vt:lpstr>Times New Roman</vt:lpstr>
      <vt:lpstr>Wingdings</vt:lpstr>
      <vt:lpstr>Office Theme</vt:lpstr>
      <vt:lpstr>The Argumentative Essay</vt:lpstr>
      <vt:lpstr>Topic Objectives</vt:lpstr>
      <vt:lpstr>Purpose of Argumentative Writing</vt:lpstr>
      <vt:lpstr>Argumentative  Essays should:</vt:lpstr>
      <vt:lpstr>What is not Debatable?</vt:lpstr>
      <vt:lpstr>PowerPoint Presentation</vt:lpstr>
      <vt:lpstr>Comparison of Features</vt:lpstr>
      <vt:lpstr> To Develop a Strong Argumentative Thesis: </vt:lpstr>
      <vt:lpstr>Comparing Thesis Structures</vt:lpstr>
      <vt:lpstr>Possible Structures of an Argumentative Essay</vt:lpstr>
      <vt:lpstr>Sample Thesis</vt:lpstr>
      <vt:lpstr>Logical Fallacies</vt:lpstr>
      <vt:lpstr>Logical Fallacies</vt:lpstr>
      <vt:lpstr>Logical Fallacies</vt:lpstr>
      <vt:lpstr>Class Activity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Argumentative Essay</dc:title>
  <dc:creator>Administrator</dc:creator>
  <cp:lastModifiedBy>Administrator</cp:lastModifiedBy>
  <cp:revision>55</cp:revision>
  <dcterms:created xsi:type="dcterms:W3CDTF">2024-11-14T03:38:26Z</dcterms:created>
  <dcterms:modified xsi:type="dcterms:W3CDTF">2024-11-25T04:00:03Z</dcterms:modified>
</cp:coreProperties>
</file>