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7" r:id="rId4"/>
    <p:sldId id="257" r:id="rId5"/>
    <p:sldId id="259" r:id="rId6"/>
    <p:sldId id="260" r:id="rId7"/>
    <p:sldId id="261" r:id="rId8"/>
    <p:sldId id="262" r:id="rId9"/>
    <p:sldId id="265" r:id="rId10"/>
    <p:sldId id="270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BD6314-5C6A-42AC-8F36-71620B3F095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758C73-8B1C-40E9-A94C-B8E014682A2C}">
      <dgm:prSet phldrT="[Text]"/>
      <dgm:spPr/>
      <dgm:t>
        <a:bodyPr/>
        <a:lstStyle/>
        <a:p>
          <a:r>
            <a:rPr lang="en-US" dirty="0" smtClean="0"/>
            <a:t>Pre-Writing </a:t>
          </a:r>
          <a:endParaRPr lang="en-US" dirty="0"/>
        </a:p>
      </dgm:t>
    </dgm:pt>
    <dgm:pt modelId="{63D5AA32-4D98-48DC-AA18-08B535B05E14}" type="parTrans" cxnId="{5EE7C9CD-C93B-4226-9240-9CB0A7D6D04A}">
      <dgm:prSet/>
      <dgm:spPr/>
      <dgm:t>
        <a:bodyPr/>
        <a:lstStyle/>
        <a:p>
          <a:endParaRPr lang="en-US"/>
        </a:p>
      </dgm:t>
    </dgm:pt>
    <dgm:pt modelId="{D28DD910-E276-4BFB-AD23-81509C99A101}" type="sibTrans" cxnId="{5EE7C9CD-C93B-4226-9240-9CB0A7D6D04A}">
      <dgm:prSet/>
      <dgm:spPr/>
      <dgm:t>
        <a:bodyPr/>
        <a:lstStyle/>
        <a:p>
          <a:endParaRPr lang="en-US"/>
        </a:p>
      </dgm:t>
    </dgm:pt>
    <dgm:pt modelId="{20A071D8-DD76-43AF-B375-4FF77A1167BA}">
      <dgm:prSet phldrT="[Text]"/>
      <dgm:spPr/>
      <dgm:t>
        <a:bodyPr/>
        <a:lstStyle/>
        <a:p>
          <a:pPr marL="57150" indent="-57150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Understand the topic, purpose &amp; Audience</a:t>
          </a:r>
          <a:endParaRPr lang="en-US" dirty="0"/>
        </a:p>
      </dgm:t>
    </dgm:pt>
    <dgm:pt modelId="{579C926B-F420-49F9-AF56-1AAC8AE34685}" type="parTrans" cxnId="{08BD99F1-226E-4231-A01D-683CA416EF46}">
      <dgm:prSet/>
      <dgm:spPr/>
      <dgm:t>
        <a:bodyPr/>
        <a:lstStyle/>
        <a:p>
          <a:endParaRPr lang="en-US"/>
        </a:p>
      </dgm:t>
    </dgm:pt>
    <dgm:pt modelId="{D1B73F31-4359-4E81-9532-7EB3DD11A994}" type="sibTrans" cxnId="{08BD99F1-226E-4231-A01D-683CA416EF46}">
      <dgm:prSet/>
      <dgm:spPr/>
      <dgm:t>
        <a:bodyPr/>
        <a:lstStyle/>
        <a:p>
          <a:endParaRPr lang="en-US"/>
        </a:p>
      </dgm:t>
    </dgm:pt>
    <dgm:pt modelId="{F54997AB-5AAB-4782-8433-23B896E74DD4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Generate or search for ideas</a:t>
          </a:r>
        </a:p>
        <a:p>
          <a:pPr marL="171450" indent="0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/>
        </a:p>
      </dgm:t>
    </dgm:pt>
    <dgm:pt modelId="{56656DD2-1562-422E-B2ED-F961E6D426B3}" type="parTrans" cxnId="{37D4E27A-D7F1-4B2A-BEA6-8B23A2C0C27E}">
      <dgm:prSet/>
      <dgm:spPr/>
      <dgm:t>
        <a:bodyPr/>
        <a:lstStyle/>
        <a:p>
          <a:endParaRPr lang="en-US"/>
        </a:p>
      </dgm:t>
    </dgm:pt>
    <dgm:pt modelId="{2A2BCF8E-5A72-4581-AC0A-E3A1B0D4FD5E}" type="sibTrans" cxnId="{37D4E27A-D7F1-4B2A-BEA6-8B23A2C0C27E}">
      <dgm:prSet/>
      <dgm:spPr/>
      <dgm:t>
        <a:bodyPr/>
        <a:lstStyle/>
        <a:p>
          <a:endParaRPr lang="en-US"/>
        </a:p>
      </dgm:t>
    </dgm:pt>
    <dgm:pt modelId="{AA051D9C-2058-42E4-B736-B5D85EAFE955}">
      <dgm:prSet phldrT="[Text]"/>
      <dgm:spPr/>
      <dgm:t>
        <a:bodyPr/>
        <a:lstStyle/>
        <a:p>
          <a:r>
            <a:rPr lang="en-US" dirty="0" smtClean="0"/>
            <a:t>While-Writing</a:t>
          </a:r>
          <a:endParaRPr lang="en-US" dirty="0"/>
        </a:p>
      </dgm:t>
    </dgm:pt>
    <dgm:pt modelId="{BADBCCF9-7B0B-49C7-843E-836BF83FECCC}" type="parTrans" cxnId="{FBDB9BAA-9AC4-49CC-8157-BA5720072C4C}">
      <dgm:prSet/>
      <dgm:spPr/>
      <dgm:t>
        <a:bodyPr/>
        <a:lstStyle/>
        <a:p>
          <a:endParaRPr lang="en-US"/>
        </a:p>
      </dgm:t>
    </dgm:pt>
    <dgm:pt modelId="{84B1FB11-C6A0-49C8-BFC6-579C738E4A41}" type="sibTrans" cxnId="{FBDB9BAA-9AC4-49CC-8157-BA5720072C4C}">
      <dgm:prSet/>
      <dgm:spPr/>
      <dgm:t>
        <a:bodyPr/>
        <a:lstStyle/>
        <a:p>
          <a:endParaRPr lang="en-US"/>
        </a:p>
      </dgm:t>
    </dgm:pt>
    <dgm:pt modelId="{0CC84150-7CB6-47D7-98DF-E861BA450861}">
      <dgm:prSet phldrT="[Text]"/>
      <dgm:spPr/>
      <dgm:t>
        <a:bodyPr/>
        <a:lstStyle/>
        <a:p>
          <a:r>
            <a:rPr lang="en-US" dirty="0" smtClean="0"/>
            <a:t>Make an outline</a:t>
          </a:r>
          <a:endParaRPr lang="en-US" dirty="0"/>
        </a:p>
      </dgm:t>
    </dgm:pt>
    <dgm:pt modelId="{46A54B2D-47D7-43A3-B802-9E0641A77A7C}" type="parTrans" cxnId="{B9D6992A-5F95-456A-9174-6E8F41B70BFA}">
      <dgm:prSet/>
      <dgm:spPr/>
      <dgm:t>
        <a:bodyPr/>
        <a:lstStyle/>
        <a:p>
          <a:endParaRPr lang="en-US"/>
        </a:p>
      </dgm:t>
    </dgm:pt>
    <dgm:pt modelId="{68B9A95F-E8E7-409E-8640-C2CEAC332D51}" type="sibTrans" cxnId="{B9D6992A-5F95-456A-9174-6E8F41B70BFA}">
      <dgm:prSet/>
      <dgm:spPr/>
      <dgm:t>
        <a:bodyPr/>
        <a:lstStyle/>
        <a:p>
          <a:endParaRPr lang="en-US"/>
        </a:p>
      </dgm:t>
    </dgm:pt>
    <dgm:pt modelId="{D64C6D58-5CDF-4E4D-B728-1472DFCEA4F7}">
      <dgm:prSet phldrT="[Text]"/>
      <dgm:spPr/>
      <dgm:t>
        <a:bodyPr/>
        <a:lstStyle/>
        <a:p>
          <a:r>
            <a:rPr lang="en-US" dirty="0" smtClean="0"/>
            <a:t>Post-Writing</a:t>
          </a:r>
          <a:endParaRPr lang="en-US" dirty="0"/>
        </a:p>
      </dgm:t>
    </dgm:pt>
    <dgm:pt modelId="{B43E484E-9FFB-41B3-81DF-2992D6F663BD}" type="parTrans" cxnId="{44A496C1-565D-43B6-B22C-A1C27C5742D6}">
      <dgm:prSet/>
      <dgm:spPr/>
      <dgm:t>
        <a:bodyPr/>
        <a:lstStyle/>
        <a:p>
          <a:endParaRPr lang="en-US"/>
        </a:p>
      </dgm:t>
    </dgm:pt>
    <dgm:pt modelId="{F4EF5DBB-1F62-414C-9BD9-63C5F202EFAC}" type="sibTrans" cxnId="{44A496C1-565D-43B6-B22C-A1C27C5742D6}">
      <dgm:prSet/>
      <dgm:spPr/>
      <dgm:t>
        <a:bodyPr/>
        <a:lstStyle/>
        <a:p>
          <a:endParaRPr lang="en-US"/>
        </a:p>
      </dgm:t>
    </dgm:pt>
    <dgm:pt modelId="{536997A9-C1A1-4EF5-AF6E-C674C7557E1F}">
      <dgm:prSet phldrT="[Text]"/>
      <dgm:spPr/>
      <dgm:t>
        <a:bodyPr/>
        <a:lstStyle/>
        <a:p>
          <a:r>
            <a:rPr lang="en-US" dirty="0" smtClean="0"/>
            <a:t>Proofread, revise, refine</a:t>
          </a:r>
          <a:endParaRPr lang="en-US" dirty="0"/>
        </a:p>
      </dgm:t>
    </dgm:pt>
    <dgm:pt modelId="{EE0DCC1A-A7E4-40B7-8885-DB1DA76BBF89}" type="parTrans" cxnId="{43A87FBE-A5CE-45F1-94A6-FC5346814FD8}">
      <dgm:prSet/>
      <dgm:spPr/>
      <dgm:t>
        <a:bodyPr/>
        <a:lstStyle/>
        <a:p>
          <a:endParaRPr lang="en-US"/>
        </a:p>
      </dgm:t>
    </dgm:pt>
    <dgm:pt modelId="{F887095A-429D-42C4-A842-1A32766B63E8}" type="sibTrans" cxnId="{43A87FBE-A5CE-45F1-94A6-FC5346814FD8}">
      <dgm:prSet/>
      <dgm:spPr/>
      <dgm:t>
        <a:bodyPr/>
        <a:lstStyle/>
        <a:p>
          <a:endParaRPr lang="en-US"/>
        </a:p>
      </dgm:t>
    </dgm:pt>
    <dgm:pt modelId="{CE6CB7F0-8FDA-4329-A0D7-F1583BF0C318}">
      <dgm:prSet/>
      <dgm:spPr/>
      <dgm:t>
        <a:bodyPr/>
        <a:lstStyle/>
        <a:p>
          <a:r>
            <a:rPr lang="en-US" dirty="0" smtClean="0"/>
            <a:t>Write the first draft</a:t>
          </a:r>
          <a:endParaRPr lang="en-US" dirty="0" smtClean="0"/>
        </a:p>
      </dgm:t>
    </dgm:pt>
    <dgm:pt modelId="{2562DA8F-AB65-4BF0-A617-46F7252BD4AE}" type="parTrans" cxnId="{67E046A9-9515-4732-8FB4-C00E872C7A55}">
      <dgm:prSet/>
      <dgm:spPr/>
      <dgm:t>
        <a:bodyPr/>
        <a:lstStyle/>
        <a:p>
          <a:endParaRPr lang="en-US"/>
        </a:p>
      </dgm:t>
    </dgm:pt>
    <dgm:pt modelId="{FBA92F78-AEB4-4E7F-B2B4-CA701119EF7C}" type="sibTrans" cxnId="{67E046A9-9515-4732-8FB4-C00E872C7A55}">
      <dgm:prSet/>
      <dgm:spPr/>
      <dgm:t>
        <a:bodyPr/>
        <a:lstStyle/>
        <a:p>
          <a:endParaRPr lang="en-US"/>
        </a:p>
      </dgm:t>
    </dgm:pt>
    <dgm:pt modelId="{EF76EA8C-51F7-4123-AAD3-36E0AE86E2B6}">
      <dgm:prSet/>
      <dgm:spPr/>
      <dgm:t>
        <a:bodyPr/>
        <a:lstStyle/>
        <a:p>
          <a:r>
            <a:rPr lang="en-US" dirty="0" smtClean="0"/>
            <a:t>Edit and write final draft</a:t>
          </a:r>
          <a:endParaRPr lang="en-US" dirty="0"/>
        </a:p>
      </dgm:t>
    </dgm:pt>
    <dgm:pt modelId="{73CA9100-6803-4291-AB0D-FA24CD7615E9}" type="parTrans" cxnId="{5D851324-2C0C-4FA2-9E32-FEF6AEB0A3AB}">
      <dgm:prSet/>
      <dgm:spPr/>
      <dgm:t>
        <a:bodyPr/>
        <a:lstStyle/>
        <a:p>
          <a:endParaRPr lang="en-US"/>
        </a:p>
      </dgm:t>
    </dgm:pt>
    <dgm:pt modelId="{BAE0A0AD-6E85-4B02-96D9-C2EA37D89E61}" type="sibTrans" cxnId="{5D851324-2C0C-4FA2-9E32-FEF6AEB0A3AB}">
      <dgm:prSet/>
      <dgm:spPr/>
      <dgm:t>
        <a:bodyPr/>
        <a:lstStyle/>
        <a:p>
          <a:endParaRPr lang="en-US"/>
        </a:p>
      </dgm:t>
    </dgm:pt>
    <dgm:pt modelId="{BDCD12C8-EC9F-4028-ADA0-E1947FE46618}" type="pres">
      <dgm:prSet presAssocID="{16BD6314-5C6A-42AC-8F36-71620B3F0952}" presName="Name0" presStyleCnt="0">
        <dgm:presLayoutVars>
          <dgm:dir/>
          <dgm:animLvl val="lvl"/>
          <dgm:resizeHandles val="exact"/>
        </dgm:presLayoutVars>
      </dgm:prSet>
      <dgm:spPr/>
    </dgm:pt>
    <dgm:pt modelId="{C2085DE5-4A84-4102-93DB-90C0A74CD76C}" type="pres">
      <dgm:prSet presAssocID="{28758C73-8B1C-40E9-A94C-B8E014682A2C}" presName="linNode" presStyleCnt="0"/>
      <dgm:spPr/>
    </dgm:pt>
    <dgm:pt modelId="{D293ACEF-E15F-4FC2-A21F-70A36D96AA40}" type="pres">
      <dgm:prSet presAssocID="{28758C73-8B1C-40E9-A94C-B8E014682A2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5F9C8-A5D7-49B0-A30A-996147E8DDF4}" type="pres">
      <dgm:prSet presAssocID="{28758C73-8B1C-40E9-A94C-B8E014682A2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6DEAE-4F7E-45BA-9C28-39335BA860AF}" type="pres">
      <dgm:prSet presAssocID="{D28DD910-E276-4BFB-AD23-81509C99A101}" presName="sp" presStyleCnt="0"/>
      <dgm:spPr/>
    </dgm:pt>
    <dgm:pt modelId="{03268D5B-DD4D-4A62-B622-DB8832F4E2EA}" type="pres">
      <dgm:prSet presAssocID="{AA051D9C-2058-42E4-B736-B5D85EAFE955}" presName="linNode" presStyleCnt="0"/>
      <dgm:spPr/>
    </dgm:pt>
    <dgm:pt modelId="{AE49E7E9-277C-4BF7-BB51-6ACD53281551}" type="pres">
      <dgm:prSet presAssocID="{AA051D9C-2058-42E4-B736-B5D85EAFE955}" presName="parentText" presStyleLbl="node1" presStyleIdx="1" presStyleCnt="3" custLinFactNeighborY="-4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4A862-B4CB-420C-9089-296191211AEA}" type="pres">
      <dgm:prSet presAssocID="{AA051D9C-2058-42E4-B736-B5D85EAFE95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63BEE-56C1-4EE0-BD54-656E142E2EA6}" type="pres">
      <dgm:prSet presAssocID="{84B1FB11-C6A0-49C8-BFC6-579C738E4A41}" presName="sp" presStyleCnt="0"/>
      <dgm:spPr/>
    </dgm:pt>
    <dgm:pt modelId="{F0CD9548-F4F8-4B29-80B8-3486AB5BC858}" type="pres">
      <dgm:prSet presAssocID="{D64C6D58-5CDF-4E4D-B728-1472DFCEA4F7}" presName="linNode" presStyleCnt="0"/>
      <dgm:spPr/>
    </dgm:pt>
    <dgm:pt modelId="{8D4A368D-CB76-4520-B3A8-2F83B89564A9}" type="pres">
      <dgm:prSet presAssocID="{D64C6D58-5CDF-4E4D-B728-1472DFCEA4F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9FF2DA-A005-46E2-842A-4D9DF209E0DA}" type="pres">
      <dgm:prSet presAssocID="{D64C6D58-5CDF-4E4D-B728-1472DFCEA4F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DCF407-AA0C-4B39-9467-679D0B910B25}" type="presOf" srcId="{D64C6D58-5CDF-4E4D-B728-1472DFCEA4F7}" destId="{8D4A368D-CB76-4520-B3A8-2F83B89564A9}" srcOrd="0" destOrd="0" presId="urn:microsoft.com/office/officeart/2005/8/layout/vList5"/>
    <dgm:cxn modelId="{5D851324-2C0C-4FA2-9E32-FEF6AEB0A3AB}" srcId="{D64C6D58-5CDF-4E4D-B728-1472DFCEA4F7}" destId="{EF76EA8C-51F7-4123-AAD3-36E0AE86E2B6}" srcOrd="1" destOrd="0" parTransId="{73CA9100-6803-4291-AB0D-FA24CD7615E9}" sibTransId="{BAE0A0AD-6E85-4B02-96D9-C2EA37D89E61}"/>
    <dgm:cxn modelId="{BB4C93F1-823A-4974-9BD3-ACAC52AA1DBC}" type="presOf" srcId="{AA051D9C-2058-42E4-B736-B5D85EAFE955}" destId="{AE49E7E9-277C-4BF7-BB51-6ACD53281551}" srcOrd="0" destOrd="0" presId="urn:microsoft.com/office/officeart/2005/8/layout/vList5"/>
    <dgm:cxn modelId="{9FC3E100-5406-413E-A69B-6520AB82043B}" type="presOf" srcId="{F54997AB-5AAB-4782-8433-23B896E74DD4}" destId="{2E35F9C8-A5D7-49B0-A30A-996147E8DDF4}" srcOrd="0" destOrd="1" presId="urn:microsoft.com/office/officeart/2005/8/layout/vList5"/>
    <dgm:cxn modelId="{44A496C1-565D-43B6-B22C-A1C27C5742D6}" srcId="{16BD6314-5C6A-42AC-8F36-71620B3F0952}" destId="{D64C6D58-5CDF-4E4D-B728-1472DFCEA4F7}" srcOrd="2" destOrd="0" parTransId="{B43E484E-9FFB-41B3-81DF-2992D6F663BD}" sibTransId="{F4EF5DBB-1F62-414C-9BD9-63C5F202EFAC}"/>
    <dgm:cxn modelId="{3339DFCB-B841-4185-8730-19B9B39F24EE}" type="presOf" srcId="{CE6CB7F0-8FDA-4329-A0D7-F1583BF0C318}" destId="{F9D4A862-B4CB-420C-9089-296191211AEA}" srcOrd="0" destOrd="1" presId="urn:microsoft.com/office/officeart/2005/8/layout/vList5"/>
    <dgm:cxn modelId="{FE934C93-B699-4426-8DF4-8911ADBDB815}" type="presOf" srcId="{536997A9-C1A1-4EF5-AF6E-C674C7557E1F}" destId="{999FF2DA-A005-46E2-842A-4D9DF209E0DA}" srcOrd="0" destOrd="0" presId="urn:microsoft.com/office/officeart/2005/8/layout/vList5"/>
    <dgm:cxn modelId="{B9D6992A-5F95-456A-9174-6E8F41B70BFA}" srcId="{AA051D9C-2058-42E4-B736-B5D85EAFE955}" destId="{0CC84150-7CB6-47D7-98DF-E861BA450861}" srcOrd="0" destOrd="0" parTransId="{46A54B2D-47D7-43A3-B802-9E0641A77A7C}" sibTransId="{68B9A95F-E8E7-409E-8640-C2CEAC332D51}"/>
    <dgm:cxn modelId="{67E046A9-9515-4732-8FB4-C00E872C7A55}" srcId="{AA051D9C-2058-42E4-B736-B5D85EAFE955}" destId="{CE6CB7F0-8FDA-4329-A0D7-F1583BF0C318}" srcOrd="1" destOrd="0" parTransId="{2562DA8F-AB65-4BF0-A617-46F7252BD4AE}" sibTransId="{FBA92F78-AEB4-4E7F-B2B4-CA701119EF7C}"/>
    <dgm:cxn modelId="{7530FCE8-272C-45CA-98C9-C5623E59CBB1}" type="presOf" srcId="{16BD6314-5C6A-42AC-8F36-71620B3F0952}" destId="{BDCD12C8-EC9F-4028-ADA0-E1947FE46618}" srcOrd="0" destOrd="0" presId="urn:microsoft.com/office/officeart/2005/8/layout/vList5"/>
    <dgm:cxn modelId="{FBDB9BAA-9AC4-49CC-8157-BA5720072C4C}" srcId="{16BD6314-5C6A-42AC-8F36-71620B3F0952}" destId="{AA051D9C-2058-42E4-B736-B5D85EAFE955}" srcOrd="1" destOrd="0" parTransId="{BADBCCF9-7B0B-49C7-843E-836BF83FECCC}" sibTransId="{84B1FB11-C6A0-49C8-BFC6-579C738E4A41}"/>
    <dgm:cxn modelId="{5EE7C9CD-C93B-4226-9240-9CB0A7D6D04A}" srcId="{16BD6314-5C6A-42AC-8F36-71620B3F0952}" destId="{28758C73-8B1C-40E9-A94C-B8E014682A2C}" srcOrd="0" destOrd="0" parTransId="{63D5AA32-4D98-48DC-AA18-08B535B05E14}" sibTransId="{D28DD910-E276-4BFB-AD23-81509C99A101}"/>
    <dgm:cxn modelId="{E9710167-8F0B-4EB3-A47E-D122EC8EAE55}" type="presOf" srcId="{28758C73-8B1C-40E9-A94C-B8E014682A2C}" destId="{D293ACEF-E15F-4FC2-A21F-70A36D96AA40}" srcOrd="0" destOrd="0" presId="urn:microsoft.com/office/officeart/2005/8/layout/vList5"/>
    <dgm:cxn modelId="{44C038A9-68D3-4065-8997-BBE7A9313DB0}" type="presOf" srcId="{EF76EA8C-51F7-4123-AAD3-36E0AE86E2B6}" destId="{999FF2DA-A005-46E2-842A-4D9DF209E0DA}" srcOrd="0" destOrd="1" presId="urn:microsoft.com/office/officeart/2005/8/layout/vList5"/>
    <dgm:cxn modelId="{88C0B18B-E451-4DFE-B7FD-CEB60922680A}" type="presOf" srcId="{20A071D8-DD76-43AF-B375-4FF77A1167BA}" destId="{2E35F9C8-A5D7-49B0-A30A-996147E8DDF4}" srcOrd="0" destOrd="0" presId="urn:microsoft.com/office/officeart/2005/8/layout/vList5"/>
    <dgm:cxn modelId="{08BD99F1-226E-4231-A01D-683CA416EF46}" srcId="{28758C73-8B1C-40E9-A94C-B8E014682A2C}" destId="{20A071D8-DD76-43AF-B375-4FF77A1167BA}" srcOrd="0" destOrd="0" parTransId="{579C926B-F420-49F9-AF56-1AAC8AE34685}" sibTransId="{D1B73F31-4359-4E81-9532-7EB3DD11A994}"/>
    <dgm:cxn modelId="{43A87FBE-A5CE-45F1-94A6-FC5346814FD8}" srcId="{D64C6D58-5CDF-4E4D-B728-1472DFCEA4F7}" destId="{536997A9-C1A1-4EF5-AF6E-C674C7557E1F}" srcOrd="0" destOrd="0" parTransId="{EE0DCC1A-A7E4-40B7-8885-DB1DA76BBF89}" sibTransId="{F887095A-429D-42C4-A842-1A32766B63E8}"/>
    <dgm:cxn modelId="{37D4E27A-D7F1-4B2A-BEA6-8B23A2C0C27E}" srcId="{28758C73-8B1C-40E9-A94C-B8E014682A2C}" destId="{F54997AB-5AAB-4782-8433-23B896E74DD4}" srcOrd="1" destOrd="0" parTransId="{56656DD2-1562-422E-B2ED-F961E6D426B3}" sibTransId="{2A2BCF8E-5A72-4581-AC0A-E3A1B0D4FD5E}"/>
    <dgm:cxn modelId="{5030D2DD-B57B-45B4-9878-A9E8F22F861C}" type="presOf" srcId="{0CC84150-7CB6-47D7-98DF-E861BA450861}" destId="{F9D4A862-B4CB-420C-9089-296191211AEA}" srcOrd="0" destOrd="0" presId="urn:microsoft.com/office/officeart/2005/8/layout/vList5"/>
    <dgm:cxn modelId="{4A94D07A-31A6-4629-9C5A-39195BA3F06D}" type="presParOf" srcId="{BDCD12C8-EC9F-4028-ADA0-E1947FE46618}" destId="{C2085DE5-4A84-4102-93DB-90C0A74CD76C}" srcOrd="0" destOrd="0" presId="urn:microsoft.com/office/officeart/2005/8/layout/vList5"/>
    <dgm:cxn modelId="{5A121748-6090-4086-AD7A-D9DC8CE7C4A6}" type="presParOf" srcId="{C2085DE5-4A84-4102-93DB-90C0A74CD76C}" destId="{D293ACEF-E15F-4FC2-A21F-70A36D96AA40}" srcOrd="0" destOrd="0" presId="urn:microsoft.com/office/officeart/2005/8/layout/vList5"/>
    <dgm:cxn modelId="{5C7664D2-269F-43B1-9992-E23D0E4389EE}" type="presParOf" srcId="{C2085DE5-4A84-4102-93DB-90C0A74CD76C}" destId="{2E35F9C8-A5D7-49B0-A30A-996147E8DDF4}" srcOrd="1" destOrd="0" presId="urn:microsoft.com/office/officeart/2005/8/layout/vList5"/>
    <dgm:cxn modelId="{89888AFA-0444-44FB-9A82-2A6CAFCE58D3}" type="presParOf" srcId="{BDCD12C8-EC9F-4028-ADA0-E1947FE46618}" destId="{5CB6DEAE-4F7E-45BA-9C28-39335BA860AF}" srcOrd="1" destOrd="0" presId="urn:microsoft.com/office/officeart/2005/8/layout/vList5"/>
    <dgm:cxn modelId="{C9A52354-3C3F-4B68-A74A-C5C478D3A502}" type="presParOf" srcId="{BDCD12C8-EC9F-4028-ADA0-E1947FE46618}" destId="{03268D5B-DD4D-4A62-B622-DB8832F4E2EA}" srcOrd="2" destOrd="0" presId="urn:microsoft.com/office/officeart/2005/8/layout/vList5"/>
    <dgm:cxn modelId="{961C185E-26A6-497D-8E51-F3B344CCD7FB}" type="presParOf" srcId="{03268D5B-DD4D-4A62-B622-DB8832F4E2EA}" destId="{AE49E7E9-277C-4BF7-BB51-6ACD53281551}" srcOrd="0" destOrd="0" presId="urn:microsoft.com/office/officeart/2005/8/layout/vList5"/>
    <dgm:cxn modelId="{2B564F68-95FA-4521-A843-C19BA3C99719}" type="presParOf" srcId="{03268D5B-DD4D-4A62-B622-DB8832F4E2EA}" destId="{F9D4A862-B4CB-420C-9089-296191211AEA}" srcOrd="1" destOrd="0" presId="urn:microsoft.com/office/officeart/2005/8/layout/vList5"/>
    <dgm:cxn modelId="{E563B380-2CEF-4F1F-B08E-CD262F8B42AB}" type="presParOf" srcId="{BDCD12C8-EC9F-4028-ADA0-E1947FE46618}" destId="{37F63BEE-56C1-4EE0-BD54-656E142E2EA6}" srcOrd="3" destOrd="0" presId="urn:microsoft.com/office/officeart/2005/8/layout/vList5"/>
    <dgm:cxn modelId="{2C7433F2-923F-4A91-B2CC-DD8635829CAA}" type="presParOf" srcId="{BDCD12C8-EC9F-4028-ADA0-E1947FE46618}" destId="{F0CD9548-F4F8-4B29-80B8-3486AB5BC858}" srcOrd="4" destOrd="0" presId="urn:microsoft.com/office/officeart/2005/8/layout/vList5"/>
    <dgm:cxn modelId="{1F10AD9B-E6B0-4CB6-838D-F300D0FD335C}" type="presParOf" srcId="{F0CD9548-F4F8-4B29-80B8-3486AB5BC858}" destId="{8D4A368D-CB76-4520-B3A8-2F83B89564A9}" srcOrd="0" destOrd="0" presId="urn:microsoft.com/office/officeart/2005/8/layout/vList5"/>
    <dgm:cxn modelId="{FA9A96A0-0052-4CC2-A6F4-1227F41FF1A3}" type="presParOf" srcId="{F0CD9548-F4F8-4B29-80B8-3486AB5BC858}" destId="{999FF2DA-A005-46E2-842A-4D9DF209E0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05840C-D86D-40E5-9D9C-5C536537C92C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46D48D-3650-4C99-9895-AD44B9DB243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Pre-writing</a:t>
          </a:r>
          <a:endParaRPr lang="en-US" b="1" dirty="0">
            <a:solidFill>
              <a:schemeClr val="tx1"/>
            </a:solidFill>
          </a:endParaRPr>
        </a:p>
      </dgm:t>
    </dgm:pt>
    <dgm:pt modelId="{D39FCE15-131A-4008-91B2-7C82EE6FDB6D}" type="parTrans" cxnId="{6C5FFF2E-6146-4D5F-BA04-CB8C630B227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0D12FF8-2548-4C5F-8FD6-237CEC75ED3E}" type="sibTrans" cxnId="{6C5FFF2E-6146-4D5F-BA04-CB8C630B227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B4CD69F-D7E2-4A51-849D-60645B58C210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Purpose </a:t>
          </a:r>
          <a:r>
            <a:rPr lang="en-US" sz="1800" dirty="0" smtClean="0">
              <a:solidFill>
                <a:schemeClr val="tx1"/>
              </a:solidFill>
            </a:rPr>
            <a:t>&amp; </a:t>
          </a:r>
          <a:r>
            <a:rPr lang="en-US" sz="1800" dirty="0" smtClean="0">
              <a:solidFill>
                <a:schemeClr val="tx1"/>
              </a:solidFill>
            </a:rPr>
            <a:t>Audience</a:t>
          </a:r>
          <a:endParaRPr lang="en-US" sz="1800" dirty="0">
            <a:solidFill>
              <a:schemeClr val="tx1"/>
            </a:solidFill>
          </a:endParaRPr>
        </a:p>
      </dgm:t>
    </dgm:pt>
    <dgm:pt modelId="{B3C578FE-487E-4F86-9B76-802F19A4223A}" type="parTrans" cxnId="{367C8FB6-54A5-4AB4-BB1D-6FEAB37BA2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C55410-F1C5-4D59-8FA0-657A68E489A8}" type="sibTrans" cxnId="{367C8FB6-54A5-4AB4-BB1D-6FEAB37BA2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6EBDADE-CF6F-40B3-9D76-8015F77948A8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Brainstorming/Forms</a:t>
          </a:r>
          <a:endParaRPr lang="en-US" sz="1800" dirty="0">
            <a:solidFill>
              <a:schemeClr val="tx1"/>
            </a:solidFill>
          </a:endParaRPr>
        </a:p>
      </dgm:t>
    </dgm:pt>
    <dgm:pt modelId="{9B95705E-9D84-4043-9E2B-39B6884BC656}" type="parTrans" cxnId="{298AB8BC-70CE-409D-82BC-06343719952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3F9947-197B-4278-8ABB-1E1A5215BA8B}" type="sibTrans" cxnId="{298AB8BC-70CE-409D-82BC-06343719952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4FE90BF-44AF-47FE-9E08-E18E4D1B192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While Writing</a:t>
          </a:r>
          <a:endParaRPr lang="en-US" b="1" dirty="0">
            <a:solidFill>
              <a:schemeClr val="tx1"/>
            </a:solidFill>
          </a:endParaRPr>
        </a:p>
      </dgm:t>
    </dgm:pt>
    <dgm:pt modelId="{0F56408B-ADAB-47AF-8082-AA3CFC1B4B2A}" type="parTrans" cxnId="{6B44B072-8E28-48C4-A63C-0B08257F1DE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DB884B-109E-44B3-BB3F-81BA6A7967C6}" type="sibTrans" cxnId="{6B44B072-8E28-48C4-A63C-0B08257F1DE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D868741-F649-4EC3-AD1F-47CE98500FF3}">
      <dgm:prSet phldrT="[Text]" custT="1"/>
      <dgm:spPr/>
      <dgm:t>
        <a:bodyPr/>
        <a:lstStyle/>
        <a:p>
          <a:endParaRPr lang="en-US" sz="1800" dirty="0" smtClean="0">
            <a:solidFill>
              <a:schemeClr val="tx1"/>
            </a:solidFill>
          </a:endParaRPr>
        </a:p>
        <a:p>
          <a:r>
            <a:rPr lang="en-US" sz="1800" dirty="0" smtClean="0">
              <a:solidFill>
                <a:schemeClr val="tx1"/>
              </a:solidFill>
            </a:rPr>
            <a:t>Organization/Voice</a:t>
          </a:r>
          <a:r>
            <a:rPr lang="en-US" sz="1500" dirty="0" smtClean="0">
              <a:solidFill>
                <a:schemeClr val="tx1"/>
              </a:solidFill>
            </a:rPr>
            <a:t> </a:t>
          </a:r>
          <a:endParaRPr lang="en-US" sz="1500" dirty="0" smtClean="0">
            <a:solidFill>
              <a:schemeClr val="tx1"/>
            </a:solidFill>
          </a:endParaRPr>
        </a:p>
        <a:p>
          <a:endParaRPr lang="en-US" sz="1500" dirty="0">
            <a:solidFill>
              <a:schemeClr val="tx1"/>
            </a:solidFill>
          </a:endParaRPr>
        </a:p>
      </dgm:t>
    </dgm:pt>
    <dgm:pt modelId="{CCA5EEAD-3371-4C54-8E22-BD9483FF014E}" type="parTrans" cxnId="{095AD2B7-1B26-4AF6-BB03-E23D371628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512AA4-D16A-4992-85E8-8BF6E73AC459}" type="sibTrans" cxnId="{095AD2B7-1B26-4AF6-BB03-E23D371628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E08D5F-D5AF-4F32-BC96-8C87B6B0D3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Word Choice/Sentence Fluency</a:t>
          </a:r>
          <a:endParaRPr lang="en-US" dirty="0">
            <a:solidFill>
              <a:schemeClr val="tx1"/>
            </a:solidFill>
          </a:endParaRPr>
        </a:p>
      </dgm:t>
    </dgm:pt>
    <dgm:pt modelId="{62271EF3-9CEC-40A1-8CC1-0494A0068D06}" type="parTrans" cxnId="{4434A597-1269-4AB4-8EF7-B72C5C37EC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639C7B-AC65-4BC1-BE6C-E2EEE187CDC0}" type="sibTrans" cxnId="{4434A597-1269-4AB4-8EF7-B72C5C37EC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0BD534C-90FD-4063-BD3B-3DCB261310E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Post Writing</a:t>
          </a:r>
          <a:endParaRPr lang="en-US" b="1" dirty="0">
            <a:solidFill>
              <a:schemeClr val="tx1"/>
            </a:solidFill>
          </a:endParaRPr>
        </a:p>
      </dgm:t>
    </dgm:pt>
    <dgm:pt modelId="{757670FF-2F5D-45D7-9D6D-82577251490D}" type="parTrans" cxnId="{71DFD4FF-45F3-4A27-895A-6A3C153BE3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30BE37-27C1-4555-802F-87E986F54764}" type="sibTrans" cxnId="{71DFD4FF-45F3-4A27-895A-6A3C153BE3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D0E0A8-1C6B-4B23-BF61-2F826CA7A07F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Finalizing </a:t>
          </a:r>
          <a:r>
            <a:rPr lang="en-US" sz="1800" dirty="0" smtClean="0">
              <a:solidFill>
                <a:schemeClr val="tx1"/>
              </a:solidFill>
            </a:rPr>
            <a:t>draft/publishing</a:t>
          </a:r>
          <a:endParaRPr lang="en-US" sz="1800" dirty="0">
            <a:solidFill>
              <a:schemeClr val="tx1"/>
            </a:solidFill>
          </a:endParaRPr>
        </a:p>
      </dgm:t>
    </dgm:pt>
    <dgm:pt modelId="{E7DA561C-213B-4AD0-9954-5D39B2093E16}" type="parTrans" cxnId="{700B5AE3-21FB-4FBB-998C-1B8407396C2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D4531D-456A-437C-BCC9-AC608639AF66}" type="sibTrans" cxnId="{700B5AE3-21FB-4FBB-998C-1B8407396C2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68A0468-77F5-43C7-9967-23E348049DF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First draft</a:t>
          </a:r>
          <a:endParaRPr lang="en-US" dirty="0">
            <a:solidFill>
              <a:schemeClr val="tx1"/>
            </a:solidFill>
          </a:endParaRPr>
        </a:p>
      </dgm:t>
    </dgm:pt>
    <dgm:pt modelId="{525A6E13-9FCF-45C1-BA60-AD31E07EC1B6}" type="parTrans" cxnId="{D46BCB80-5FF3-4A16-88CA-E0C5AC1B743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7058EA-0EB7-4EBB-ADBA-0C7580D00A2B}" type="sibTrans" cxnId="{D46BCB80-5FF3-4A16-88CA-E0C5AC1B743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78686DD-7ACD-40DD-97FD-714374D1F13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Evaluation/revising</a:t>
          </a:r>
          <a:r>
            <a:rPr lang="en-US" sz="1500" dirty="0" smtClean="0">
              <a:solidFill>
                <a:schemeClr val="tx1"/>
              </a:solidFill>
            </a:rPr>
            <a:t> </a:t>
          </a:r>
          <a:endParaRPr lang="en-US" sz="1500" dirty="0">
            <a:solidFill>
              <a:schemeClr val="tx1"/>
            </a:solidFill>
          </a:endParaRPr>
        </a:p>
      </dgm:t>
    </dgm:pt>
    <dgm:pt modelId="{ABF83731-F3DA-4CC9-9BDC-20E61F53AA09}" type="sibTrans" cxnId="{F4EEB10B-18F1-401C-B316-94217D630F0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B544E8E-ABC3-4CD0-B5A4-1A549450DC5F}" type="parTrans" cxnId="{F4EEB10B-18F1-401C-B316-94217D630F0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1752A5-A3E6-41CC-936F-F0F0C6C89B05}">
      <dgm:prSet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Proofreading/ Editing</a:t>
          </a:r>
          <a:endParaRPr lang="en-US" sz="1800" dirty="0">
            <a:solidFill>
              <a:schemeClr val="tx1"/>
            </a:solidFill>
          </a:endParaRPr>
        </a:p>
      </dgm:t>
    </dgm:pt>
    <dgm:pt modelId="{8CFA01BC-1802-44A8-89FF-8DCDCCD3F780}" type="parTrans" cxnId="{3568CA3F-2CB7-4751-ADDF-EB7D764BEF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67600C-C0D7-4A40-8205-001CFDE2DCC6}" type="sibTrans" cxnId="{3568CA3F-2CB7-4751-ADDF-EB7D764BEF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A0D335D-4B76-48D5-A56F-D161F0E396CD}" type="pres">
      <dgm:prSet presAssocID="{C105840C-D86D-40E5-9D9C-5C536537C9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DCF21F-DA3F-4F9E-8B5E-51F358B8F42B}" type="pres">
      <dgm:prSet presAssocID="{30BD534C-90FD-4063-BD3B-3DCB261310EC}" presName="boxAndChildren" presStyleCnt="0"/>
      <dgm:spPr/>
      <dgm:t>
        <a:bodyPr/>
        <a:lstStyle/>
        <a:p>
          <a:endParaRPr lang="en-US"/>
        </a:p>
      </dgm:t>
    </dgm:pt>
    <dgm:pt modelId="{9DF5580D-B73A-43C8-8BF4-FB41EFDB2B42}" type="pres">
      <dgm:prSet presAssocID="{30BD534C-90FD-4063-BD3B-3DCB261310EC}" presName="parentTextBox" presStyleLbl="node1" presStyleIdx="0" presStyleCnt="3"/>
      <dgm:spPr/>
      <dgm:t>
        <a:bodyPr/>
        <a:lstStyle/>
        <a:p>
          <a:endParaRPr lang="en-US"/>
        </a:p>
      </dgm:t>
    </dgm:pt>
    <dgm:pt modelId="{8370B07E-FB91-4E13-8BF2-D06016561AD5}" type="pres">
      <dgm:prSet presAssocID="{30BD534C-90FD-4063-BD3B-3DCB261310EC}" presName="entireBox" presStyleLbl="node1" presStyleIdx="0" presStyleCnt="3"/>
      <dgm:spPr/>
      <dgm:t>
        <a:bodyPr/>
        <a:lstStyle/>
        <a:p>
          <a:endParaRPr lang="en-US"/>
        </a:p>
      </dgm:t>
    </dgm:pt>
    <dgm:pt modelId="{C3AA35A3-47B4-47BC-A8F7-CAE7413AAD65}" type="pres">
      <dgm:prSet presAssocID="{30BD534C-90FD-4063-BD3B-3DCB261310EC}" presName="descendantBox" presStyleCnt="0"/>
      <dgm:spPr/>
      <dgm:t>
        <a:bodyPr/>
        <a:lstStyle/>
        <a:p>
          <a:endParaRPr lang="en-US"/>
        </a:p>
      </dgm:t>
    </dgm:pt>
    <dgm:pt modelId="{1C1A7B22-A2F3-4DA8-B20D-EA4481CFE08B}" type="pres">
      <dgm:prSet presAssocID="{478686DD-7ACD-40DD-97FD-714374D1F13C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474F4-BCB5-4717-BF35-A89787041AE7}" type="pres">
      <dgm:prSet presAssocID="{991752A5-A3E6-41CC-936F-F0F0C6C89B05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0F924-63DF-427F-966B-9F86609FD8B7}" type="pres">
      <dgm:prSet presAssocID="{21D0E0A8-1C6B-4B23-BF61-2F826CA7A07F}" presName="childTextBox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56B21-2D6C-4F8E-8F16-4DBFBD850665}" type="pres">
      <dgm:prSet presAssocID="{7FDB884B-109E-44B3-BB3F-81BA6A7967C6}" presName="sp" presStyleCnt="0"/>
      <dgm:spPr/>
      <dgm:t>
        <a:bodyPr/>
        <a:lstStyle/>
        <a:p>
          <a:endParaRPr lang="en-US"/>
        </a:p>
      </dgm:t>
    </dgm:pt>
    <dgm:pt modelId="{91FE34F6-9B66-44A7-A887-826ACE735C4A}" type="pres">
      <dgm:prSet presAssocID="{04FE90BF-44AF-47FE-9E08-E18E4D1B192E}" presName="arrowAndChildren" presStyleCnt="0"/>
      <dgm:spPr/>
      <dgm:t>
        <a:bodyPr/>
        <a:lstStyle/>
        <a:p>
          <a:endParaRPr lang="en-US"/>
        </a:p>
      </dgm:t>
    </dgm:pt>
    <dgm:pt modelId="{7FE1543A-2E2F-497F-9015-D4983CFF7270}" type="pres">
      <dgm:prSet presAssocID="{04FE90BF-44AF-47FE-9E08-E18E4D1B192E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E79D1137-B3FA-44BD-9202-9F1692F8927F}" type="pres">
      <dgm:prSet presAssocID="{04FE90BF-44AF-47FE-9E08-E18E4D1B192E}" presName="arrow" presStyleLbl="node1" presStyleIdx="1" presStyleCnt="3"/>
      <dgm:spPr/>
      <dgm:t>
        <a:bodyPr/>
        <a:lstStyle/>
        <a:p>
          <a:endParaRPr lang="en-US"/>
        </a:p>
      </dgm:t>
    </dgm:pt>
    <dgm:pt modelId="{6B1D44FF-8E86-4F05-B348-6E9E28BAA6BC}" type="pres">
      <dgm:prSet presAssocID="{04FE90BF-44AF-47FE-9E08-E18E4D1B192E}" presName="descendantArrow" presStyleCnt="0"/>
      <dgm:spPr/>
      <dgm:t>
        <a:bodyPr/>
        <a:lstStyle/>
        <a:p>
          <a:endParaRPr lang="en-US"/>
        </a:p>
      </dgm:t>
    </dgm:pt>
    <dgm:pt modelId="{1BF4D12F-0316-4965-B41D-243AE3A982F4}" type="pres">
      <dgm:prSet presAssocID="{8D868741-F649-4EC3-AD1F-47CE98500FF3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83A3A-E637-4EB5-9853-13EFE5346FC0}" type="pres">
      <dgm:prSet presAssocID="{068A0468-77F5-43C7-9967-23E348049DF7}" presName="childTextArrow" presStyleLbl="fgAccFollowNode1" presStyleIdx="4" presStyleCnt="8" custLinFactX="2829" custLinFactNeighborX="100000" custLinFactNeighborY="2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5BE8F-1537-42C7-809A-A03454A6E19F}" type="pres">
      <dgm:prSet presAssocID="{21E08D5F-D5AF-4F32-BC96-8C87B6B0D32D}" presName="childTextArrow" presStyleLbl="fgAccFollowNode1" presStyleIdx="5" presStyleCnt="8" custLinFactX="-49" custLinFactNeighborX="-100000" custLinFactNeighborY="2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C103B-E22F-4AFD-876F-E2443D9596BB}" type="pres">
      <dgm:prSet presAssocID="{C0D12FF8-2548-4C5F-8FD6-237CEC75ED3E}" presName="sp" presStyleCnt="0"/>
      <dgm:spPr/>
      <dgm:t>
        <a:bodyPr/>
        <a:lstStyle/>
        <a:p>
          <a:endParaRPr lang="en-US"/>
        </a:p>
      </dgm:t>
    </dgm:pt>
    <dgm:pt modelId="{F2DD9F85-3CF0-47F2-8DEB-34F3438514BC}" type="pres">
      <dgm:prSet presAssocID="{5746D48D-3650-4C99-9895-AD44B9DB243E}" presName="arrowAndChildren" presStyleCnt="0"/>
      <dgm:spPr/>
      <dgm:t>
        <a:bodyPr/>
        <a:lstStyle/>
        <a:p>
          <a:endParaRPr lang="en-US"/>
        </a:p>
      </dgm:t>
    </dgm:pt>
    <dgm:pt modelId="{E21BCADB-1691-485D-9A49-182AB552D44C}" type="pres">
      <dgm:prSet presAssocID="{5746D48D-3650-4C99-9895-AD44B9DB243E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18A36E7D-8B96-45EB-A2FD-4A4A04600F1F}" type="pres">
      <dgm:prSet presAssocID="{5746D48D-3650-4C99-9895-AD44B9DB243E}" presName="arrow" presStyleLbl="node1" presStyleIdx="2" presStyleCnt="3"/>
      <dgm:spPr/>
      <dgm:t>
        <a:bodyPr/>
        <a:lstStyle/>
        <a:p>
          <a:endParaRPr lang="en-US"/>
        </a:p>
      </dgm:t>
    </dgm:pt>
    <dgm:pt modelId="{2E47F150-B5D5-42D7-8D3E-D988E5A32032}" type="pres">
      <dgm:prSet presAssocID="{5746D48D-3650-4C99-9895-AD44B9DB243E}" presName="descendantArrow" presStyleCnt="0"/>
      <dgm:spPr/>
      <dgm:t>
        <a:bodyPr/>
        <a:lstStyle/>
        <a:p>
          <a:endParaRPr lang="en-US"/>
        </a:p>
      </dgm:t>
    </dgm:pt>
    <dgm:pt modelId="{057B121D-7D6E-46DF-B52F-9B790DCECCEA}" type="pres">
      <dgm:prSet presAssocID="{BB4CD69F-D7E2-4A51-849D-60645B58C210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5E4BC-9C9A-4C68-9244-B2ED9C6BF158}" type="pres">
      <dgm:prSet presAssocID="{26EBDADE-CF6F-40B3-9D76-8015F77948A8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4A597-1269-4AB4-8EF7-B72C5C37EC67}" srcId="{04FE90BF-44AF-47FE-9E08-E18E4D1B192E}" destId="{21E08D5F-D5AF-4F32-BC96-8C87B6B0D32D}" srcOrd="2" destOrd="0" parTransId="{62271EF3-9CEC-40A1-8CC1-0494A0068D06}" sibTransId="{4F639C7B-AC65-4BC1-BE6C-E2EEE187CDC0}"/>
    <dgm:cxn modelId="{298AB8BC-70CE-409D-82BC-06343719952E}" srcId="{5746D48D-3650-4C99-9895-AD44B9DB243E}" destId="{26EBDADE-CF6F-40B3-9D76-8015F77948A8}" srcOrd="1" destOrd="0" parTransId="{9B95705E-9D84-4043-9E2B-39B6884BC656}" sibTransId="{B13F9947-197B-4278-8ABB-1E1A5215BA8B}"/>
    <dgm:cxn modelId="{D46BCB80-5FF3-4A16-88CA-E0C5AC1B7433}" srcId="{04FE90BF-44AF-47FE-9E08-E18E4D1B192E}" destId="{068A0468-77F5-43C7-9967-23E348049DF7}" srcOrd="1" destOrd="0" parTransId="{525A6E13-9FCF-45C1-BA60-AD31E07EC1B6}" sibTransId="{AB7058EA-0EB7-4EBB-ADBA-0C7580D00A2B}"/>
    <dgm:cxn modelId="{E5945C33-6D53-4133-A62F-B82DF9DF651C}" type="presOf" srcId="{26EBDADE-CF6F-40B3-9D76-8015F77948A8}" destId="{D235E4BC-9C9A-4C68-9244-B2ED9C6BF158}" srcOrd="0" destOrd="0" presId="urn:microsoft.com/office/officeart/2005/8/layout/process4"/>
    <dgm:cxn modelId="{367C8FB6-54A5-4AB4-BB1D-6FEAB37BA285}" srcId="{5746D48D-3650-4C99-9895-AD44B9DB243E}" destId="{BB4CD69F-D7E2-4A51-849D-60645B58C210}" srcOrd="0" destOrd="0" parTransId="{B3C578FE-487E-4F86-9B76-802F19A4223A}" sibTransId="{F4C55410-F1C5-4D59-8FA0-657A68E489A8}"/>
    <dgm:cxn modelId="{9A03BE0D-3778-4B46-9F24-A4DEC48EDCC6}" type="presOf" srcId="{5746D48D-3650-4C99-9895-AD44B9DB243E}" destId="{E21BCADB-1691-485D-9A49-182AB552D44C}" srcOrd="0" destOrd="0" presId="urn:microsoft.com/office/officeart/2005/8/layout/process4"/>
    <dgm:cxn modelId="{882FDC63-562C-4040-A5A0-AFB92C818E5A}" type="presOf" srcId="{21D0E0A8-1C6B-4B23-BF61-2F826CA7A07F}" destId="{A7B0F924-63DF-427F-966B-9F86609FD8B7}" srcOrd="0" destOrd="0" presId="urn:microsoft.com/office/officeart/2005/8/layout/process4"/>
    <dgm:cxn modelId="{095AD2B7-1B26-4AF6-BB03-E23D37162815}" srcId="{04FE90BF-44AF-47FE-9E08-E18E4D1B192E}" destId="{8D868741-F649-4EC3-AD1F-47CE98500FF3}" srcOrd="0" destOrd="0" parTransId="{CCA5EEAD-3371-4C54-8E22-BD9483FF014E}" sibTransId="{D5512AA4-D16A-4992-85E8-8BF6E73AC459}"/>
    <dgm:cxn modelId="{700B5AE3-21FB-4FBB-998C-1B8407396C23}" srcId="{30BD534C-90FD-4063-BD3B-3DCB261310EC}" destId="{21D0E0A8-1C6B-4B23-BF61-2F826CA7A07F}" srcOrd="2" destOrd="0" parTransId="{E7DA561C-213B-4AD0-9954-5D39B2093E16}" sibTransId="{69D4531D-456A-437C-BCC9-AC608639AF66}"/>
    <dgm:cxn modelId="{16DBE1C1-2935-42FF-94DE-25FD3C18861A}" type="presOf" srcId="{991752A5-A3E6-41CC-936F-F0F0C6C89B05}" destId="{579474F4-BCB5-4717-BF35-A89787041AE7}" srcOrd="0" destOrd="0" presId="urn:microsoft.com/office/officeart/2005/8/layout/process4"/>
    <dgm:cxn modelId="{84EF2B9E-6FDB-4907-90A4-4422B5096501}" type="presOf" srcId="{21E08D5F-D5AF-4F32-BC96-8C87B6B0D32D}" destId="{F335BE8F-1537-42C7-809A-A03454A6E19F}" srcOrd="0" destOrd="0" presId="urn:microsoft.com/office/officeart/2005/8/layout/process4"/>
    <dgm:cxn modelId="{77A18EB2-23BD-4064-9E60-87DBB2C6380E}" type="presOf" srcId="{BB4CD69F-D7E2-4A51-849D-60645B58C210}" destId="{057B121D-7D6E-46DF-B52F-9B790DCECCEA}" srcOrd="0" destOrd="0" presId="urn:microsoft.com/office/officeart/2005/8/layout/process4"/>
    <dgm:cxn modelId="{C70F855F-B476-42F9-B080-8F2D0596CDF4}" type="presOf" srcId="{30BD534C-90FD-4063-BD3B-3DCB261310EC}" destId="{8370B07E-FB91-4E13-8BF2-D06016561AD5}" srcOrd="1" destOrd="0" presId="urn:microsoft.com/office/officeart/2005/8/layout/process4"/>
    <dgm:cxn modelId="{C7A9B78B-ED11-43EA-A110-05A4D25ED641}" type="presOf" srcId="{04FE90BF-44AF-47FE-9E08-E18E4D1B192E}" destId="{7FE1543A-2E2F-497F-9015-D4983CFF7270}" srcOrd="0" destOrd="0" presId="urn:microsoft.com/office/officeart/2005/8/layout/process4"/>
    <dgm:cxn modelId="{3894B293-C309-4265-8CDC-C0126022D02A}" type="presOf" srcId="{04FE90BF-44AF-47FE-9E08-E18E4D1B192E}" destId="{E79D1137-B3FA-44BD-9202-9F1692F8927F}" srcOrd="1" destOrd="0" presId="urn:microsoft.com/office/officeart/2005/8/layout/process4"/>
    <dgm:cxn modelId="{4D08BC79-8EAA-482F-B9E9-6E930BFCB430}" type="presOf" srcId="{C105840C-D86D-40E5-9D9C-5C536537C92C}" destId="{AA0D335D-4B76-48D5-A56F-D161F0E396CD}" srcOrd="0" destOrd="0" presId="urn:microsoft.com/office/officeart/2005/8/layout/process4"/>
    <dgm:cxn modelId="{AE128974-88B3-4C6C-8E06-38A0DD3EBA30}" type="presOf" srcId="{5746D48D-3650-4C99-9895-AD44B9DB243E}" destId="{18A36E7D-8B96-45EB-A2FD-4A4A04600F1F}" srcOrd="1" destOrd="0" presId="urn:microsoft.com/office/officeart/2005/8/layout/process4"/>
    <dgm:cxn modelId="{E36F0AD8-F268-49D7-A33D-49FB9EDE3454}" type="presOf" srcId="{068A0468-77F5-43C7-9967-23E348049DF7}" destId="{63683A3A-E637-4EB5-9853-13EFE5346FC0}" srcOrd="0" destOrd="0" presId="urn:microsoft.com/office/officeart/2005/8/layout/process4"/>
    <dgm:cxn modelId="{AC5DF239-DEF3-4305-8C13-8F3894201F4D}" type="presOf" srcId="{8D868741-F649-4EC3-AD1F-47CE98500FF3}" destId="{1BF4D12F-0316-4965-B41D-243AE3A982F4}" srcOrd="0" destOrd="0" presId="urn:microsoft.com/office/officeart/2005/8/layout/process4"/>
    <dgm:cxn modelId="{F4EEB10B-18F1-401C-B316-94217D630F0F}" srcId="{30BD534C-90FD-4063-BD3B-3DCB261310EC}" destId="{478686DD-7ACD-40DD-97FD-714374D1F13C}" srcOrd="0" destOrd="0" parTransId="{BB544E8E-ABC3-4CD0-B5A4-1A549450DC5F}" sibTransId="{ABF83731-F3DA-4CC9-9BDC-20E61F53AA09}"/>
    <dgm:cxn modelId="{71DFD4FF-45F3-4A27-895A-6A3C153BE35E}" srcId="{C105840C-D86D-40E5-9D9C-5C536537C92C}" destId="{30BD534C-90FD-4063-BD3B-3DCB261310EC}" srcOrd="2" destOrd="0" parTransId="{757670FF-2F5D-45D7-9D6D-82577251490D}" sibTransId="{8630BE37-27C1-4555-802F-87E986F54764}"/>
    <dgm:cxn modelId="{778134BB-E4FE-4559-A8F8-8D0C3755AB6D}" type="presOf" srcId="{478686DD-7ACD-40DD-97FD-714374D1F13C}" destId="{1C1A7B22-A2F3-4DA8-B20D-EA4481CFE08B}" srcOrd="0" destOrd="0" presId="urn:microsoft.com/office/officeart/2005/8/layout/process4"/>
    <dgm:cxn modelId="{3E9FDA48-33D0-4731-8282-8563079D057A}" type="presOf" srcId="{30BD534C-90FD-4063-BD3B-3DCB261310EC}" destId="{9DF5580D-B73A-43C8-8BF4-FB41EFDB2B42}" srcOrd="0" destOrd="0" presId="urn:microsoft.com/office/officeart/2005/8/layout/process4"/>
    <dgm:cxn modelId="{6B44B072-8E28-48C4-A63C-0B08257F1DEB}" srcId="{C105840C-D86D-40E5-9D9C-5C536537C92C}" destId="{04FE90BF-44AF-47FE-9E08-E18E4D1B192E}" srcOrd="1" destOrd="0" parTransId="{0F56408B-ADAB-47AF-8082-AA3CFC1B4B2A}" sibTransId="{7FDB884B-109E-44B3-BB3F-81BA6A7967C6}"/>
    <dgm:cxn modelId="{3568CA3F-2CB7-4751-ADDF-EB7D764BEF29}" srcId="{30BD534C-90FD-4063-BD3B-3DCB261310EC}" destId="{991752A5-A3E6-41CC-936F-F0F0C6C89B05}" srcOrd="1" destOrd="0" parTransId="{8CFA01BC-1802-44A8-89FF-8DCDCCD3F780}" sibTransId="{AF67600C-C0D7-4A40-8205-001CFDE2DCC6}"/>
    <dgm:cxn modelId="{6C5FFF2E-6146-4D5F-BA04-CB8C630B2270}" srcId="{C105840C-D86D-40E5-9D9C-5C536537C92C}" destId="{5746D48D-3650-4C99-9895-AD44B9DB243E}" srcOrd="0" destOrd="0" parTransId="{D39FCE15-131A-4008-91B2-7C82EE6FDB6D}" sibTransId="{C0D12FF8-2548-4C5F-8FD6-237CEC75ED3E}"/>
    <dgm:cxn modelId="{C912A949-22CD-4DDB-BBDB-072C47CDD53E}" type="presParOf" srcId="{AA0D335D-4B76-48D5-A56F-D161F0E396CD}" destId="{3DDCF21F-DA3F-4F9E-8B5E-51F358B8F42B}" srcOrd="0" destOrd="0" presId="urn:microsoft.com/office/officeart/2005/8/layout/process4"/>
    <dgm:cxn modelId="{9E3A7CE3-7532-417B-8936-C10EF855EFDE}" type="presParOf" srcId="{3DDCF21F-DA3F-4F9E-8B5E-51F358B8F42B}" destId="{9DF5580D-B73A-43C8-8BF4-FB41EFDB2B42}" srcOrd="0" destOrd="0" presId="urn:microsoft.com/office/officeart/2005/8/layout/process4"/>
    <dgm:cxn modelId="{0F5460E4-0A80-41A9-B727-9E75A5CB75DA}" type="presParOf" srcId="{3DDCF21F-DA3F-4F9E-8B5E-51F358B8F42B}" destId="{8370B07E-FB91-4E13-8BF2-D06016561AD5}" srcOrd="1" destOrd="0" presId="urn:microsoft.com/office/officeart/2005/8/layout/process4"/>
    <dgm:cxn modelId="{1B6023F6-23A3-4E79-A63F-EB6CD2255843}" type="presParOf" srcId="{3DDCF21F-DA3F-4F9E-8B5E-51F358B8F42B}" destId="{C3AA35A3-47B4-47BC-A8F7-CAE7413AAD65}" srcOrd="2" destOrd="0" presId="urn:microsoft.com/office/officeart/2005/8/layout/process4"/>
    <dgm:cxn modelId="{8E2CE13C-EE73-44BC-83ED-899D78070F08}" type="presParOf" srcId="{C3AA35A3-47B4-47BC-A8F7-CAE7413AAD65}" destId="{1C1A7B22-A2F3-4DA8-B20D-EA4481CFE08B}" srcOrd="0" destOrd="0" presId="urn:microsoft.com/office/officeart/2005/8/layout/process4"/>
    <dgm:cxn modelId="{9EEC68F1-CB73-4AE0-90EC-C492166CF22F}" type="presParOf" srcId="{C3AA35A3-47B4-47BC-A8F7-CAE7413AAD65}" destId="{579474F4-BCB5-4717-BF35-A89787041AE7}" srcOrd="1" destOrd="0" presId="urn:microsoft.com/office/officeart/2005/8/layout/process4"/>
    <dgm:cxn modelId="{484498DA-A6E0-4F89-85FB-8CF3C04CC0CD}" type="presParOf" srcId="{C3AA35A3-47B4-47BC-A8F7-CAE7413AAD65}" destId="{A7B0F924-63DF-427F-966B-9F86609FD8B7}" srcOrd="2" destOrd="0" presId="urn:microsoft.com/office/officeart/2005/8/layout/process4"/>
    <dgm:cxn modelId="{614EDA5F-24E4-44C7-AD2E-1C35C53BE9E6}" type="presParOf" srcId="{AA0D335D-4B76-48D5-A56F-D161F0E396CD}" destId="{BAC56B21-2D6C-4F8E-8F16-4DBFBD850665}" srcOrd="1" destOrd="0" presId="urn:microsoft.com/office/officeart/2005/8/layout/process4"/>
    <dgm:cxn modelId="{34F20782-C184-4C7D-8426-E45503408912}" type="presParOf" srcId="{AA0D335D-4B76-48D5-A56F-D161F0E396CD}" destId="{91FE34F6-9B66-44A7-A887-826ACE735C4A}" srcOrd="2" destOrd="0" presId="urn:microsoft.com/office/officeart/2005/8/layout/process4"/>
    <dgm:cxn modelId="{B93153F5-7AE2-492B-899A-6803F6183A68}" type="presParOf" srcId="{91FE34F6-9B66-44A7-A887-826ACE735C4A}" destId="{7FE1543A-2E2F-497F-9015-D4983CFF7270}" srcOrd="0" destOrd="0" presId="urn:microsoft.com/office/officeart/2005/8/layout/process4"/>
    <dgm:cxn modelId="{B5FA6773-72C0-493B-92E1-ABEC4558882C}" type="presParOf" srcId="{91FE34F6-9B66-44A7-A887-826ACE735C4A}" destId="{E79D1137-B3FA-44BD-9202-9F1692F8927F}" srcOrd="1" destOrd="0" presId="urn:microsoft.com/office/officeart/2005/8/layout/process4"/>
    <dgm:cxn modelId="{B6A4FADB-97AC-4850-9EBA-F207E4B0BFBC}" type="presParOf" srcId="{91FE34F6-9B66-44A7-A887-826ACE735C4A}" destId="{6B1D44FF-8E86-4F05-B348-6E9E28BAA6BC}" srcOrd="2" destOrd="0" presId="urn:microsoft.com/office/officeart/2005/8/layout/process4"/>
    <dgm:cxn modelId="{5EF25FDB-9CE0-4AB0-8B57-64C5403DD667}" type="presParOf" srcId="{6B1D44FF-8E86-4F05-B348-6E9E28BAA6BC}" destId="{1BF4D12F-0316-4965-B41D-243AE3A982F4}" srcOrd="0" destOrd="0" presId="urn:microsoft.com/office/officeart/2005/8/layout/process4"/>
    <dgm:cxn modelId="{F70AECA0-EE82-4C49-9FD4-EDA55230BC19}" type="presParOf" srcId="{6B1D44FF-8E86-4F05-B348-6E9E28BAA6BC}" destId="{63683A3A-E637-4EB5-9853-13EFE5346FC0}" srcOrd="1" destOrd="0" presId="urn:microsoft.com/office/officeart/2005/8/layout/process4"/>
    <dgm:cxn modelId="{3FC52C4A-A82D-49C0-A66D-5B5AAC7F79FA}" type="presParOf" srcId="{6B1D44FF-8E86-4F05-B348-6E9E28BAA6BC}" destId="{F335BE8F-1537-42C7-809A-A03454A6E19F}" srcOrd="2" destOrd="0" presId="urn:microsoft.com/office/officeart/2005/8/layout/process4"/>
    <dgm:cxn modelId="{690C1122-0A14-48A4-B5EB-9089917ABB62}" type="presParOf" srcId="{AA0D335D-4B76-48D5-A56F-D161F0E396CD}" destId="{616C103B-E22F-4AFD-876F-E2443D9596BB}" srcOrd="3" destOrd="0" presId="urn:microsoft.com/office/officeart/2005/8/layout/process4"/>
    <dgm:cxn modelId="{C6ADA1B6-2B52-4235-98E8-8B479596F752}" type="presParOf" srcId="{AA0D335D-4B76-48D5-A56F-D161F0E396CD}" destId="{F2DD9F85-3CF0-47F2-8DEB-34F3438514BC}" srcOrd="4" destOrd="0" presId="urn:microsoft.com/office/officeart/2005/8/layout/process4"/>
    <dgm:cxn modelId="{FB077066-2276-48EE-8732-B396571AD673}" type="presParOf" srcId="{F2DD9F85-3CF0-47F2-8DEB-34F3438514BC}" destId="{E21BCADB-1691-485D-9A49-182AB552D44C}" srcOrd="0" destOrd="0" presId="urn:microsoft.com/office/officeart/2005/8/layout/process4"/>
    <dgm:cxn modelId="{DF56E676-EB3D-4852-BC06-36F146974119}" type="presParOf" srcId="{F2DD9F85-3CF0-47F2-8DEB-34F3438514BC}" destId="{18A36E7D-8B96-45EB-A2FD-4A4A04600F1F}" srcOrd="1" destOrd="0" presId="urn:microsoft.com/office/officeart/2005/8/layout/process4"/>
    <dgm:cxn modelId="{12D8F7FC-A62F-4ED0-AA6C-539B50301AEC}" type="presParOf" srcId="{F2DD9F85-3CF0-47F2-8DEB-34F3438514BC}" destId="{2E47F150-B5D5-42D7-8D3E-D988E5A32032}" srcOrd="2" destOrd="0" presId="urn:microsoft.com/office/officeart/2005/8/layout/process4"/>
    <dgm:cxn modelId="{7B98B39C-E717-4DB0-9917-A6C6B2E767D6}" type="presParOf" srcId="{2E47F150-B5D5-42D7-8D3E-D988E5A32032}" destId="{057B121D-7D6E-46DF-B52F-9B790DCECCEA}" srcOrd="0" destOrd="0" presId="urn:microsoft.com/office/officeart/2005/8/layout/process4"/>
    <dgm:cxn modelId="{62B53C87-EC8A-472D-ADB4-1D70B2B96A2A}" type="presParOf" srcId="{2E47F150-B5D5-42D7-8D3E-D988E5A32032}" destId="{D235E4BC-9C9A-4C68-9244-B2ED9C6BF15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2C2C85-88FF-4F2B-9BBD-31D08AA0F3BF}" type="doc">
      <dgm:prSet loTypeId="urn:microsoft.com/office/officeart/2005/8/layout/cycle8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BA69B6-715C-439C-865D-CBFF2AC5F459}">
      <dgm:prSet/>
      <dgm:spPr/>
      <dgm:t>
        <a:bodyPr/>
        <a:lstStyle/>
        <a:p>
          <a:pPr rtl="0"/>
          <a:r>
            <a:rPr lang="en-US" b="1" dirty="0" smtClean="0"/>
            <a:t>Writing—25 percent </a:t>
          </a:r>
        </a:p>
        <a:p>
          <a:r>
            <a:rPr lang="en-US" b="1" dirty="0" smtClean="0"/>
            <a:t>[organizing and composing]</a:t>
          </a:r>
          <a:endParaRPr lang="en-US" dirty="0"/>
        </a:p>
      </dgm:t>
    </dgm:pt>
    <dgm:pt modelId="{43DA6E24-84D5-40E8-90E3-8675D328DB67}" type="parTrans" cxnId="{71A06D1E-A185-49E4-A65D-AE6DCD1324EE}">
      <dgm:prSet/>
      <dgm:spPr/>
      <dgm:t>
        <a:bodyPr/>
        <a:lstStyle/>
        <a:p>
          <a:endParaRPr lang="en-US"/>
        </a:p>
      </dgm:t>
    </dgm:pt>
    <dgm:pt modelId="{B279E7D9-8D15-450F-B6D4-7E817EC9D272}" type="sibTrans" cxnId="{71A06D1E-A185-49E4-A65D-AE6DCD1324EE}">
      <dgm:prSet/>
      <dgm:spPr/>
      <dgm:t>
        <a:bodyPr/>
        <a:lstStyle/>
        <a:p>
          <a:endParaRPr lang="en-US"/>
        </a:p>
      </dgm:t>
    </dgm:pt>
    <dgm:pt modelId="{D5B4855B-FB40-48A8-B449-9DDFB2A23D64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1" dirty="0" smtClean="0"/>
            <a:t>Prewriting—25 percent</a:t>
          </a:r>
        </a:p>
        <a:p>
          <a:pPr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/>
            <a:t>[</a:t>
          </a:r>
          <a:endParaRPr lang="en-US" b="1" dirty="0"/>
        </a:p>
      </dgm:t>
    </dgm:pt>
    <dgm:pt modelId="{41902DC3-703F-4EF7-8DB5-053E62D3119F}" type="parTrans" cxnId="{ED49C6F3-C77F-4148-AB53-9CC016C4F141}">
      <dgm:prSet/>
      <dgm:spPr/>
      <dgm:t>
        <a:bodyPr/>
        <a:lstStyle/>
        <a:p>
          <a:endParaRPr lang="en-US"/>
        </a:p>
      </dgm:t>
    </dgm:pt>
    <dgm:pt modelId="{34FE854B-5D35-48D1-ACF2-FD5EA052218A}" type="sibTrans" cxnId="{ED49C6F3-C77F-4148-AB53-9CC016C4F141}">
      <dgm:prSet/>
      <dgm:spPr/>
      <dgm:t>
        <a:bodyPr/>
        <a:lstStyle/>
        <a:p>
          <a:endParaRPr lang="en-US"/>
        </a:p>
      </dgm:t>
    </dgm:pt>
    <dgm:pt modelId="{324FAAE3-E7AE-4BA8-B818-F08851D852FE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1" dirty="0" smtClean="0"/>
            <a:t>Revising—50 percent</a:t>
          </a:r>
        </a:p>
        <a:p>
          <a:pPr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/>
            <a:t>[45 percent revising and 5 percent proofreading] </a:t>
          </a:r>
          <a:endParaRPr lang="en-US" b="1" dirty="0"/>
        </a:p>
      </dgm:t>
    </dgm:pt>
    <dgm:pt modelId="{7F7A087F-4D19-4276-A29D-264F264751E7}" type="parTrans" cxnId="{FB627C87-4B98-437D-BD05-BBFA26EE4C56}">
      <dgm:prSet/>
      <dgm:spPr/>
      <dgm:t>
        <a:bodyPr/>
        <a:lstStyle/>
        <a:p>
          <a:endParaRPr lang="en-US"/>
        </a:p>
      </dgm:t>
    </dgm:pt>
    <dgm:pt modelId="{AB587830-59E1-4961-9F8A-1A7CEA4BEE93}" type="sibTrans" cxnId="{FB627C87-4B98-437D-BD05-BBFA26EE4C56}">
      <dgm:prSet/>
      <dgm:spPr/>
      <dgm:t>
        <a:bodyPr/>
        <a:lstStyle/>
        <a:p>
          <a:endParaRPr lang="en-US"/>
        </a:p>
      </dgm:t>
    </dgm:pt>
    <dgm:pt modelId="{9C644652-2661-42DB-B679-D019E0319D31}" type="pres">
      <dgm:prSet presAssocID="{FA2C2C85-88FF-4F2B-9BBD-31D08AA0F3BF}" presName="compositeShape" presStyleCnt="0">
        <dgm:presLayoutVars>
          <dgm:chMax val="7"/>
          <dgm:dir/>
          <dgm:resizeHandles val="exact"/>
        </dgm:presLayoutVars>
      </dgm:prSet>
      <dgm:spPr/>
    </dgm:pt>
    <dgm:pt modelId="{2991119D-F7C6-4B57-A4E4-93DC268F4EB2}" type="pres">
      <dgm:prSet presAssocID="{FA2C2C85-88FF-4F2B-9BBD-31D08AA0F3BF}" presName="wedge1" presStyleLbl="node1" presStyleIdx="0" presStyleCnt="3"/>
      <dgm:spPr/>
      <dgm:t>
        <a:bodyPr/>
        <a:lstStyle/>
        <a:p>
          <a:endParaRPr lang="en-US"/>
        </a:p>
      </dgm:t>
    </dgm:pt>
    <dgm:pt modelId="{A79892F5-9E27-478E-ABAA-9431EE98A171}" type="pres">
      <dgm:prSet presAssocID="{FA2C2C85-88FF-4F2B-9BBD-31D08AA0F3BF}" presName="dummy1a" presStyleCnt="0"/>
      <dgm:spPr/>
    </dgm:pt>
    <dgm:pt modelId="{4E99654E-2DDE-4586-807E-41DF286D8EB7}" type="pres">
      <dgm:prSet presAssocID="{FA2C2C85-88FF-4F2B-9BBD-31D08AA0F3BF}" presName="dummy1b" presStyleCnt="0"/>
      <dgm:spPr/>
    </dgm:pt>
    <dgm:pt modelId="{5D1C66F9-4503-41B6-85AA-51A6CE82CAF3}" type="pres">
      <dgm:prSet presAssocID="{FA2C2C85-88FF-4F2B-9BBD-31D08AA0F3B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8A73F-9A7F-4267-AD21-6B5971CFDDD1}" type="pres">
      <dgm:prSet presAssocID="{FA2C2C85-88FF-4F2B-9BBD-31D08AA0F3BF}" presName="wedge2" presStyleLbl="node1" presStyleIdx="1" presStyleCnt="3"/>
      <dgm:spPr/>
      <dgm:t>
        <a:bodyPr/>
        <a:lstStyle/>
        <a:p>
          <a:endParaRPr lang="en-US"/>
        </a:p>
      </dgm:t>
    </dgm:pt>
    <dgm:pt modelId="{D79E602B-6466-4183-B65F-A6BEA989617E}" type="pres">
      <dgm:prSet presAssocID="{FA2C2C85-88FF-4F2B-9BBD-31D08AA0F3BF}" presName="dummy2a" presStyleCnt="0"/>
      <dgm:spPr/>
    </dgm:pt>
    <dgm:pt modelId="{B378ACFD-A44A-4981-80BC-082403B03FF8}" type="pres">
      <dgm:prSet presAssocID="{FA2C2C85-88FF-4F2B-9BBD-31D08AA0F3BF}" presName="dummy2b" presStyleCnt="0"/>
      <dgm:spPr/>
    </dgm:pt>
    <dgm:pt modelId="{D89A2F66-79F4-4049-87ED-D88501C16B15}" type="pres">
      <dgm:prSet presAssocID="{FA2C2C85-88FF-4F2B-9BBD-31D08AA0F3B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77BAC29-4640-4324-8B3E-A4B9EA132BDE}" type="pres">
      <dgm:prSet presAssocID="{FA2C2C85-88FF-4F2B-9BBD-31D08AA0F3BF}" presName="wedge3" presStyleLbl="node1" presStyleIdx="2" presStyleCnt="3"/>
      <dgm:spPr/>
      <dgm:t>
        <a:bodyPr/>
        <a:lstStyle/>
        <a:p>
          <a:endParaRPr lang="en-US"/>
        </a:p>
      </dgm:t>
    </dgm:pt>
    <dgm:pt modelId="{1E8E2731-2AAD-41C1-A441-708821F3437A}" type="pres">
      <dgm:prSet presAssocID="{FA2C2C85-88FF-4F2B-9BBD-31D08AA0F3BF}" presName="dummy3a" presStyleCnt="0"/>
      <dgm:spPr/>
    </dgm:pt>
    <dgm:pt modelId="{51D057DC-5F57-4ACA-98A3-6F312F6EDE72}" type="pres">
      <dgm:prSet presAssocID="{FA2C2C85-88FF-4F2B-9BBD-31D08AA0F3BF}" presName="dummy3b" presStyleCnt="0"/>
      <dgm:spPr/>
    </dgm:pt>
    <dgm:pt modelId="{D8F61DA0-6FE1-4D40-89D3-137059D51E62}" type="pres">
      <dgm:prSet presAssocID="{FA2C2C85-88FF-4F2B-9BBD-31D08AA0F3B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41BDA-7D29-49CE-91AF-C78D99BE448F}" type="pres">
      <dgm:prSet presAssocID="{B279E7D9-8D15-450F-B6D4-7E817EC9D272}" presName="arrowWedge1" presStyleLbl="fgSibTrans2D1" presStyleIdx="0" presStyleCnt="3"/>
      <dgm:spPr/>
    </dgm:pt>
    <dgm:pt modelId="{9E902811-7026-42DA-BC7E-4784E8530E7E}" type="pres">
      <dgm:prSet presAssocID="{AB587830-59E1-4961-9F8A-1A7CEA4BEE93}" presName="arrowWedge2" presStyleLbl="fgSibTrans2D1" presStyleIdx="1" presStyleCnt="3" custLinFactNeighborX="62" custLinFactNeighborY="801"/>
      <dgm:spPr/>
    </dgm:pt>
    <dgm:pt modelId="{32476C01-9992-4B9B-A43B-59554B1DC9A8}" type="pres">
      <dgm:prSet presAssocID="{34FE854B-5D35-48D1-ACF2-FD5EA052218A}" presName="arrowWedge3" presStyleLbl="fgSibTrans2D1" presStyleIdx="2" presStyleCnt="3"/>
      <dgm:spPr/>
    </dgm:pt>
  </dgm:ptLst>
  <dgm:cxnLst>
    <dgm:cxn modelId="{44CE4398-E658-41BF-BAC0-F9271A6A8BFC}" type="presOf" srcId="{FA2C2C85-88FF-4F2B-9BBD-31D08AA0F3BF}" destId="{9C644652-2661-42DB-B679-D019E0319D31}" srcOrd="0" destOrd="0" presId="urn:microsoft.com/office/officeart/2005/8/layout/cycle8"/>
    <dgm:cxn modelId="{B4DB86E5-68C2-43D3-8980-7DBD238A063E}" type="presOf" srcId="{1BBA69B6-715C-439C-865D-CBFF2AC5F459}" destId="{5D1C66F9-4503-41B6-85AA-51A6CE82CAF3}" srcOrd="1" destOrd="0" presId="urn:microsoft.com/office/officeart/2005/8/layout/cycle8"/>
    <dgm:cxn modelId="{FB627C87-4B98-437D-BD05-BBFA26EE4C56}" srcId="{FA2C2C85-88FF-4F2B-9BBD-31D08AA0F3BF}" destId="{324FAAE3-E7AE-4BA8-B818-F08851D852FE}" srcOrd="1" destOrd="0" parTransId="{7F7A087F-4D19-4276-A29D-264F264751E7}" sibTransId="{AB587830-59E1-4961-9F8A-1A7CEA4BEE93}"/>
    <dgm:cxn modelId="{177F7CE6-24AE-4361-A9E9-A083C9BB7C92}" type="presOf" srcId="{1BBA69B6-715C-439C-865D-CBFF2AC5F459}" destId="{2991119D-F7C6-4B57-A4E4-93DC268F4EB2}" srcOrd="0" destOrd="0" presId="urn:microsoft.com/office/officeart/2005/8/layout/cycle8"/>
    <dgm:cxn modelId="{ED49C6F3-C77F-4148-AB53-9CC016C4F141}" srcId="{FA2C2C85-88FF-4F2B-9BBD-31D08AA0F3BF}" destId="{D5B4855B-FB40-48A8-B449-9DDFB2A23D64}" srcOrd="2" destOrd="0" parTransId="{41902DC3-703F-4EF7-8DB5-053E62D3119F}" sibTransId="{34FE854B-5D35-48D1-ACF2-FD5EA052218A}"/>
    <dgm:cxn modelId="{1694190F-4B3B-45F6-A3ED-6F04B9B06C34}" type="presOf" srcId="{324FAAE3-E7AE-4BA8-B818-F08851D852FE}" destId="{8228A73F-9A7F-4267-AD21-6B5971CFDDD1}" srcOrd="0" destOrd="0" presId="urn:microsoft.com/office/officeart/2005/8/layout/cycle8"/>
    <dgm:cxn modelId="{0C1F4E6C-41FA-4A1A-995C-9B1A5114EBB6}" type="presOf" srcId="{D5B4855B-FB40-48A8-B449-9DDFB2A23D64}" destId="{177BAC29-4640-4324-8B3E-A4B9EA132BDE}" srcOrd="0" destOrd="0" presId="urn:microsoft.com/office/officeart/2005/8/layout/cycle8"/>
    <dgm:cxn modelId="{30BEBEF5-E226-4C7B-BF16-32653C6DE612}" type="presOf" srcId="{324FAAE3-E7AE-4BA8-B818-F08851D852FE}" destId="{D89A2F66-79F4-4049-87ED-D88501C16B15}" srcOrd="1" destOrd="0" presId="urn:microsoft.com/office/officeart/2005/8/layout/cycle8"/>
    <dgm:cxn modelId="{71A06D1E-A185-49E4-A65D-AE6DCD1324EE}" srcId="{FA2C2C85-88FF-4F2B-9BBD-31D08AA0F3BF}" destId="{1BBA69B6-715C-439C-865D-CBFF2AC5F459}" srcOrd="0" destOrd="0" parTransId="{43DA6E24-84D5-40E8-90E3-8675D328DB67}" sibTransId="{B279E7D9-8D15-450F-B6D4-7E817EC9D272}"/>
    <dgm:cxn modelId="{0134621A-66E8-4E6B-A9D0-E36D9032751B}" type="presOf" srcId="{D5B4855B-FB40-48A8-B449-9DDFB2A23D64}" destId="{D8F61DA0-6FE1-4D40-89D3-137059D51E62}" srcOrd="1" destOrd="0" presId="urn:microsoft.com/office/officeart/2005/8/layout/cycle8"/>
    <dgm:cxn modelId="{91CB86F3-68E2-486D-B17B-25B77610C492}" type="presParOf" srcId="{9C644652-2661-42DB-B679-D019E0319D31}" destId="{2991119D-F7C6-4B57-A4E4-93DC268F4EB2}" srcOrd="0" destOrd="0" presId="urn:microsoft.com/office/officeart/2005/8/layout/cycle8"/>
    <dgm:cxn modelId="{6E8C6D36-0DB0-41D5-962C-A63F7D3F34BE}" type="presParOf" srcId="{9C644652-2661-42DB-B679-D019E0319D31}" destId="{A79892F5-9E27-478E-ABAA-9431EE98A171}" srcOrd="1" destOrd="0" presId="urn:microsoft.com/office/officeart/2005/8/layout/cycle8"/>
    <dgm:cxn modelId="{0230346B-6E6C-4B4E-A045-249C211B0424}" type="presParOf" srcId="{9C644652-2661-42DB-B679-D019E0319D31}" destId="{4E99654E-2DDE-4586-807E-41DF286D8EB7}" srcOrd="2" destOrd="0" presId="urn:microsoft.com/office/officeart/2005/8/layout/cycle8"/>
    <dgm:cxn modelId="{BC61ACAD-267E-4DB3-9D2E-53861F219225}" type="presParOf" srcId="{9C644652-2661-42DB-B679-D019E0319D31}" destId="{5D1C66F9-4503-41B6-85AA-51A6CE82CAF3}" srcOrd="3" destOrd="0" presId="urn:microsoft.com/office/officeart/2005/8/layout/cycle8"/>
    <dgm:cxn modelId="{D4D93E3D-D2C6-42D7-8BC7-3FBCE814EA00}" type="presParOf" srcId="{9C644652-2661-42DB-B679-D019E0319D31}" destId="{8228A73F-9A7F-4267-AD21-6B5971CFDDD1}" srcOrd="4" destOrd="0" presId="urn:microsoft.com/office/officeart/2005/8/layout/cycle8"/>
    <dgm:cxn modelId="{9742EB89-02B4-49A6-AE76-8598F100FF4B}" type="presParOf" srcId="{9C644652-2661-42DB-B679-D019E0319D31}" destId="{D79E602B-6466-4183-B65F-A6BEA989617E}" srcOrd="5" destOrd="0" presId="urn:microsoft.com/office/officeart/2005/8/layout/cycle8"/>
    <dgm:cxn modelId="{2397379A-D205-4851-A5FB-A5605E7E44B1}" type="presParOf" srcId="{9C644652-2661-42DB-B679-D019E0319D31}" destId="{B378ACFD-A44A-4981-80BC-082403B03FF8}" srcOrd="6" destOrd="0" presId="urn:microsoft.com/office/officeart/2005/8/layout/cycle8"/>
    <dgm:cxn modelId="{3011623D-04B8-4AE4-906F-1662513A93C2}" type="presParOf" srcId="{9C644652-2661-42DB-B679-D019E0319D31}" destId="{D89A2F66-79F4-4049-87ED-D88501C16B15}" srcOrd="7" destOrd="0" presId="urn:microsoft.com/office/officeart/2005/8/layout/cycle8"/>
    <dgm:cxn modelId="{0684E918-7EA8-4D99-8C70-C19809BFBBCA}" type="presParOf" srcId="{9C644652-2661-42DB-B679-D019E0319D31}" destId="{177BAC29-4640-4324-8B3E-A4B9EA132BDE}" srcOrd="8" destOrd="0" presId="urn:microsoft.com/office/officeart/2005/8/layout/cycle8"/>
    <dgm:cxn modelId="{BE966F26-7C4C-4DFB-87FF-02B9F4DAFE0F}" type="presParOf" srcId="{9C644652-2661-42DB-B679-D019E0319D31}" destId="{1E8E2731-2AAD-41C1-A441-708821F3437A}" srcOrd="9" destOrd="0" presId="urn:microsoft.com/office/officeart/2005/8/layout/cycle8"/>
    <dgm:cxn modelId="{8CF3CE0C-A239-47E4-9F38-4CE7342067AC}" type="presParOf" srcId="{9C644652-2661-42DB-B679-D019E0319D31}" destId="{51D057DC-5F57-4ACA-98A3-6F312F6EDE72}" srcOrd="10" destOrd="0" presId="urn:microsoft.com/office/officeart/2005/8/layout/cycle8"/>
    <dgm:cxn modelId="{F4C5FBA5-7536-4F7B-A2A6-71838132680D}" type="presParOf" srcId="{9C644652-2661-42DB-B679-D019E0319D31}" destId="{D8F61DA0-6FE1-4D40-89D3-137059D51E62}" srcOrd="11" destOrd="0" presId="urn:microsoft.com/office/officeart/2005/8/layout/cycle8"/>
    <dgm:cxn modelId="{4F3B7C10-07B0-4E2F-852C-0B55ACBFA06B}" type="presParOf" srcId="{9C644652-2661-42DB-B679-D019E0319D31}" destId="{51A41BDA-7D29-49CE-91AF-C78D99BE448F}" srcOrd="12" destOrd="0" presId="urn:microsoft.com/office/officeart/2005/8/layout/cycle8"/>
    <dgm:cxn modelId="{F8EE4399-9ACB-4B8E-9192-87CF46308E74}" type="presParOf" srcId="{9C644652-2661-42DB-B679-D019E0319D31}" destId="{9E902811-7026-42DA-BC7E-4784E8530E7E}" srcOrd="13" destOrd="0" presId="urn:microsoft.com/office/officeart/2005/8/layout/cycle8"/>
    <dgm:cxn modelId="{92722101-0087-4F23-8A56-5F11B26CD693}" type="presParOf" srcId="{9C644652-2661-42DB-B679-D019E0319D31}" destId="{32476C01-9992-4B9B-A43B-59554B1DC9A8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415F44-90E7-48BB-8350-080178DBBF25}" type="doc">
      <dgm:prSet loTypeId="urn:microsoft.com/office/officeart/2005/8/layout/hProcess9" loCatId="process" qsTypeId="urn:microsoft.com/office/officeart/2005/8/quickstyle/3d1" qsCatId="3D" csTypeId="urn:microsoft.com/office/officeart/2005/8/colors/colorful1" csCatId="colorful" phldr="1"/>
      <dgm:spPr/>
    </dgm:pt>
    <dgm:pt modelId="{1DB88D6D-B7EC-4672-A16C-02458AA244D1}">
      <dgm:prSet phldrT="[Text]"/>
      <dgm:spPr/>
      <dgm:t>
        <a:bodyPr/>
        <a:lstStyle/>
        <a:p>
          <a:r>
            <a:rPr lang="en-US" dirty="0" smtClean="0"/>
            <a:t>Generate Ideas</a:t>
          </a:r>
          <a:endParaRPr lang="en-US" dirty="0"/>
        </a:p>
      </dgm:t>
    </dgm:pt>
    <dgm:pt modelId="{9C308D74-70F9-4606-A720-92976A0285B1}" type="parTrans" cxnId="{CD7D13FB-046D-47E7-A631-4A1DD7F2924C}">
      <dgm:prSet/>
      <dgm:spPr/>
      <dgm:t>
        <a:bodyPr/>
        <a:lstStyle/>
        <a:p>
          <a:endParaRPr lang="en-US"/>
        </a:p>
      </dgm:t>
    </dgm:pt>
    <dgm:pt modelId="{7D2D012D-76F4-4328-B360-5459EE94794C}" type="sibTrans" cxnId="{CD7D13FB-046D-47E7-A631-4A1DD7F2924C}">
      <dgm:prSet/>
      <dgm:spPr/>
      <dgm:t>
        <a:bodyPr/>
        <a:lstStyle/>
        <a:p>
          <a:endParaRPr lang="en-US"/>
        </a:p>
      </dgm:t>
    </dgm:pt>
    <dgm:pt modelId="{A532BC6D-7D5E-445F-9231-77BE191C2336}">
      <dgm:prSet phldrT="[Text]"/>
      <dgm:spPr/>
      <dgm:t>
        <a:bodyPr/>
        <a:lstStyle/>
        <a:p>
          <a:r>
            <a:rPr lang="en-US" dirty="0" smtClean="0"/>
            <a:t>Search for Ideas</a:t>
          </a:r>
          <a:endParaRPr lang="en-US" dirty="0"/>
        </a:p>
      </dgm:t>
    </dgm:pt>
    <dgm:pt modelId="{28A5FABF-4766-42FE-8B0B-08D805359954}" type="parTrans" cxnId="{1F8B62F5-65E5-4ABA-82B7-CEDB42E83D01}">
      <dgm:prSet/>
      <dgm:spPr/>
      <dgm:t>
        <a:bodyPr/>
        <a:lstStyle/>
        <a:p>
          <a:endParaRPr lang="en-US"/>
        </a:p>
      </dgm:t>
    </dgm:pt>
    <dgm:pt modelId="{CC82D98D-FCD2-4E1A-AD23-9160578A4027}" type="sibTrans" cxnId="{1F8B62F5-65E5-4ABA-82B7-CEDB42E83D01}">
      <dgm:prSet/>
      <dgm:spPr/>
      <dgm:t>
        <a:bodyPr/>
        <a:lstStyle/>
        <a:p>
          <a:endParaRPr lang="en-US"/>
        </a:p>
      </dgm:t>
    </dgm:pt>
    <dgm:pt modelId="{4F045878-2809-48BE-9220-C5DB4E5790E5}">
      <dgm:prSet phldrT="[Text]"/>
      <dgm:spPr/>
      <dgm:t>
        <a:bodyPr/>
        <a:lstStyle/>
        <a:p>
          <a:r>
            <a:rPr lang="en-US" dirty="0" smtClean="0"/>
            <a:t>= Refined Topic </a:t>
          </a:r>
          <a:endParaRPr lang="en-US" dirty="0"/>
        </a:p>
      </dgm:t>
    </dgm:pt>
    <dgm:pt modelId="{2C1B358B-DA8C-41B8-AEFE-3E34624E7995}" type="parTrans" cxnId="{919D09BE-5D18-4E54-845A-F367E219F72D}">
      <dgm:prSet/>
      <dgm:spPr/>
      <dgm:t>
        <a:bodyPr/>
        <a:lstStyle/>
        <a:p>
          <a:endParaRPr lang="en-US"/>
        </a:p>
      </dgm:t>
    </dgm:pt>
    <dgm:pt modelId="{69B3B938-FAF3-4883-A550-E819ED8683C9}" type="sibTrans" cxnId="{919D09BE-5D18-4E54-845A-F367E219F72D}">
      <dgm:prSet/>
      <dgm:spPr/>
      <dgm:t>
        <a:bodyPr/>
        <a:lstStyle/>
        <a:p>
          <a:endParaRPr lang="en-US"/>
        </a:p>
      </dgm:t>
    </dgm:pt>
    <dgm:pt modelId="{E51DA74B-1DCE-4893-9262-413EBE13F04B}" type="pres">
      <dgm:prSet presAssocID="{4B415F44-90E7-48BB-8350-080178DBBF25}" presName="CompostProcess" presStyleCnt="0">
        <dgm:presLayoutVars>
          <dgm:dir/>
          <dgm:resizeHandles val="exact"/>
        </dgm:presLayoutVars>
      </dgm:prSet>
      <dgm:spPr/>
    </dgm:pt>
    <dgm:pt modelId="{31BA1687-D179-4921-9769-4EA7E540694B}" type="pres">
      <dgm:prSet presAssocID="{4B415F44-90E7-48BB-8350-080178DBBF25}" presName="arrow" presStyleLbl="bgShp" presStyleIdx="0" presStyleCnt="1"/>
      <dgm:spPr/>
    </dgm:pt>
    <dgm:pt modelId="{FFB01C08-81CD-465E-B410-9873AECDAE00}" type="pres">
      <dgm:prSet presAssocID="{4B415F44-90E7-48BB-8350-080178DBBF25}" presName="linearProcess" presStyleCnt="0"/>
      <dgm:spPr/>
    </dgm:pt>
    <dgm:pt modelId="{2778909B-7D22-4390-BFDF-5E4C0C77950B}" type="pres">
      <dgm:prSet presAssocID="{1DB88D6D-B7EC-4672-A16C-02458AA244D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80CBA-D878-4DA9-BB73-F960E8AB3D37}" type="pres">
      <dgm:prSet presAssocID="{7D2D012D-76F4-4328-B360-5459EE94794C}" presName="sibTrans" presStyleCnt="0"/>
      <dgm:spPr/>
    </dgm:pt>
    <dgm:pt modelId="{7FC10A97-C20A-419F-844F-FE89C1069FDB}" type="pres">
      <dgm:prSet presAssocID="{A532BC6D-7D5E-445F-9231-77BE191C2336}" presName="textNode" presStyleLbl="node1" presStyleIdx="1" presStyleCnt="3">
        <dgm:presLayoutVars>
          <dgm:bulletEnabled val="1"/>
        </dgm:presLayoutVars>
      </dgm:prSet>
      <dgm:spPr/>
    </dgm:pt>
    <dgm:pt modelId="{981D3567-B12C-4A5F-BD8A-DDFE7AFA9FC8}" type="pres">
      <dgm:prSet presAssocID="{CC82D98D-FCD2-4E1A-AD23-9160578A4027}" presName="sibTrans" presStyleCnt="0"/>
      <dgm:spPr/>
    </dgm:pt>
    <dgm:pt modelId="{C3D0550F-7ABE-4E23-BCCB-31A106B6DF1B}" type="pres">
      <dgm:prSet presAssocID="{4F045878-2809-48BE-9220-C5DB4E5790E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405E5-8682-47A0-A2EE-9EABBA7F35A3}" type="presOf" srcId="{4F045878-2809-48BE-9220-C5DB4E5790E5}" destId="{C3D0550F-7ABE-4E23-BCCB-31A106B6DF1B}" srcOrd="0" destOrd="0" presId="urn:microsoft.com/office/officeart/2005/8/layout/hProcess9"/>
    <dgm:cxn modelId="{2FDF784B-3F2E-4563-8F86-3069BD598BF8}" type="presOf" srcId="{4B415F44-90E7-48BB-8350-080178DBBF25}" destId="{E51DA74B-1DCE-4893-9262-413EBE13F04B}" srcOrd="0" destOrd="0" presId="urn:microsoft.com/office/officeart/2005/8/layout/hProcess9"/>
    <dgm:cxn modelId="{1F8B62F5-65E5-4ABA-82B7-CEDB42E83D01}" srcId="{4B415F44-90E7-48BB-8350-080178DBBF25}" destId="{A532BC6D-7D5E-445F-9231-77BE191C2336}" srcOrd="1" destOrd="0" parTransId="{28A5FABF-4766-42FE-8B0B-08D805359954}" sibTransId="{CC82D98D-FCD2-4E1A-AD23-9160578A4027}"/>
    <dgm:cxn modelId="{CD7D13FB-046D-47E7-A631-4A1DD7F2924C}" srcId="{4B415F44-90E7-48BB-8350-080178DBBF25}" destId="{1DB88D6D-B7EC-4672-A16C-02458AA244D1}" srcOrd="0" destOrd="0" parTransId="{9C308D74-70F9-4606-A720-92976A0285B1}" sibTransId="{7D2D012D-76F4-4328-B360-5459EE94794C}"/>
    <dgm:cxn modelId="{919D09BE-5D18-4E54-845A-F367E219F72D}" srcId="{4B415F44-90E7-48BB-8350-080178DBBF25}" destId="{4F045878-2809-48BE-9220-C5DB4E5790E5}" srcOrd="2" destOrd="0" parTransId="{2C1B358B-DA8C-41B8-AEFE-3E34624E7995}" sibTransId="{69B3B938-FAF3-4883-A550-E819ED8683C9}"/>
    <dgm:cxn modelId="{D643D382-7FFF-441E-98B5-5A0C99756255}" type="presOf" srcId="{1DB88D6D-B7EC-4672-A16C-02458AA244D1}" destId="{2778909B-7D22-4390-BFDF-5E4C0C77950B}" srcOrd="0" destOrd="0" presId="urn:microsoft.com/office/officeart/2005/8/layout/hProcess9"/>
    <dgm:cxn modelId="{DCD7E083-9368-4EBD-BF1F-555B2B880916}" type="presOf" srcId="{A532BC6D-7D5E-445F-9231-77BE191C2336}" destId="{7FC10A97-C20A-419F-844F-FE89C1069FDB}" srcOrd="0" destOrd="0" presId="urn:microsoft.com/office/officeart/2005/8/layout/hProcess9"/>
    <dgm:cxn modelId="{1D6EDAF1-4AD5-41A6-A3CD-63FC1968C48B}" type="presParOf" srcId="{E51DA74B-1DCE-4893-9262-413EBE13F04B}" destId="{31BA1687-D179-4921-9769-4EA7E540694B}" srcOrd="0" destOrd="0" presId="urn:microsoft.com/office/officeart/2005/8/layout/hProcess9"/>
    <dgm:cxn modelId="{AE4382FF-3319-4E0F-880A-B26541A911DA}" type="presParOf" srcId="{E51DA74B-1DCE-4893-9262-413EBE13F04B}" destId="{FFB01C08-81CD-465E-B410-9873AECDAE00}" srcOrd="1" destOrd="0" presId="urn:microsoft.com/office/officeart/2005/8/layout/hProcess9"/>
    <dgm:cxn modelId="{18F9C938-BDE1-4AAE-8B1A-007732C54852}" type="presParOf" srcId="{FFB01C08-81CD-465E-B410-9873AECDAE00}" destId="{2778909B-7D22-4390-BFDF-5E4C0C77950B}" srcOrd="0" destOrd="0" presId="urn:microsoft.com/office/officeart/2005/8/layout/hProcess9"/>
    <dgm:cxn modelId="{3A1414E2-C6BD-4B32-9290-6B0D60D7EFD4}" type="presParOf" srcId="{FFB01C08-81CD-465E-B410-9873AECDAE00}" destId="{F8880CBA-D878-4DA9-BB73-F960E8AB3D37}" srcOrd="1" destOrd="0" presId="urn:microsoft.com/office/officeart/2005/8/layout/hProcess9"/>
    <dgm:cxn modelId="{6E187E4D-C9B1-4F82-B565-C7B238E28D9F}" type="presParOf" srcId="{FFB01C08-81CD-465E-B410-9873AECDAE00}" destId="{7FC10A97-C20A-419F-844F-FE89C1069FDB}" srcOrd="2" destOrd="0" presId="urn:microsoft.com/office/officeart/2005/8/layout/hProcess9"/>
    <dgm:cxn modelId="{929878AD-DCD5-4EE5-9A18-9887FCA437DF}" type="presParOf" srcId="{FFB01C08-81CD-465E-B410-9873AECDAE00}" destId="{981D3567-B12C-4A5F-BD8A-DDFE7AFA9FC8}" srcOrd="3" destOrd="0" presId="urn:microsoft.com/office/officeart/2005/8/layout/hProcess9"/>
    <dgm:cxn modelId="{81C13AE2-CB41-42BB-821C-4022FB292779}" type="presParOf" srcId="{FFB01C08-81CD-465E-B410-9873AECDAE00}" destId="{C3D0550F-7ABE-4E23-BCCB-31A106B6DF1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0B275F-7762-45D3-BD09-91E0EBF3C2D8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B10B2B-786B-46FD-BD74-BDF2E249DFF1}">
      <dgm:prSet phldrT="[Text]"/>
      <dgm:spPr/>
      <dgm:t>
        <a:bodyPr/>
        <a:lstStyle/>
        <a:p>
          <a:r>
            <a:rPr lang="en-US" b="1" dirty="0" smtClean="0"/>
            <a:t>Introductory</a:t>
          </a:r>
          <a:r>
            <a:rPr lang="en-US" dirty="0" smtClean="0"/>
            <a:t> paragraph- one </a:t>
          </a:r>
          <a:endParaRPr lang="en-US" dirty="0"/>
        </a:p>
      </dgm:t>
    </dgm:pt>
    <dgm:pt modelId="{D3C232B6-6966-4B86-AB90-E620D33F6B55}" type="parTrans" cxnId="{58B36065-164E-4FD6-AFD4-7F29CA6190FC}">
      <dgm:prSet/>
      <dgm:spPr/>
      <dgm:t>
        <a:bodyPr/>
        <a:lstStyle/>
        <a:p>
          <a:endParaRPr lang="en-US"/>
        </a:p>
      </dgm:t>
    </dgm:pt>
    <dgm:pt modelId="{D3E993E7-866F-45FE-8FB6-FEABFB097315}" type="sibTrans" cxnId="{58B36065-164E-4FD6-AFD4-7F29CA6190FC}">
      <dgm:prSet/>
      <dgm:spPr/>
      <dgm:t>
        <a:bodyPr/>
        <a:lstStyle/>
        <a:p>
          <a:endParaRPr lang="en-US"/>
        </a:p>
      </dgm:t>
    </dgm:pt>
    <dgm:pt modelId="{84AA2145-CB32-4F67-9A6E-39C71E23CDE1}">
      <dgm:prSet phldrT="[Text]"/>
      <dgm:spPr/>
      <dgm:t>
        <a:bodyPr/>
        <a:lstStyle/>
        <a:p>
          <a:r>
            <a:rPr lang="en-US" b="1" dirty="0" smtClean="0"/>
            <a:t>Body</a:t>
          </a:r>
          <a:r>
            <a:rPr lang="en-US" dirty="0" smtClean="0"/>
            <a:t> paragraphs –  Three </a:t>
          </a:r>
          <a:endParaRPr lang="en-US" dirty="0"/>
        </a:p>
      </dgm:t>
    </dgm:pt>
    <dgm:pt modelId="{6C5C0555-0DB1-46E2-9824-7B184EE492F1}" type="parTrans" cxnId="{CB8BFBB9-B109-474E-94A1-70C90A91012B}">
      <dgm:prSet/>
      <dgm:spPr/>
      <dgm:t>
        <a:bodyPr/>
        <a:lstStyle/>
        <a:p>
          <a:endParaRPr lang="en-US"/>
        </a:p>
      </dgm:t>
    </dgm:pt>
    <dgm:pt modelId="{0B4802AF-EABF-4583-899A-7DCA573C5F26}" type="sibTrans" cxnId="{CB8BFBB9-B109-474E-94A1-70C90A91012B}">
      <dgm:prSet/>
      <dgm:spPr/>
      <dgm:t>
        <a:bodyPr/>
        <a:lstStyle/>
        <a:p>
          <a:endParaRPr lang="en-US"/>
        </a:p>
      </dgm:t>
    </dgm:pt>
    <dgm:pt modelId="{2EBBB316-F4CD-43FC-A6A0-0CFE12EA768E}">
      <dgm:prSet phldrT="[Text]"/>
      <dgm:spPr/>
      <dgm:t>
        <a:bodyPr/>
        <a:lstStyle/>
        <a:p>
          <a:r>
            <a:rPr lang="en-US" b="1" dirty="0" smtClean="0"/>
            <a:t>Concluding </a:t>
          </a:r>
          <a:r>
            <a:rPr lang="en-US" dirty="0" smtClean="0"/>
            <a:t>paragraph- one </a:t>
          </a:r>
          <a:endParaRPr lang="en-US" dirty="0"/>
        </a:p>
      </dgm:t>
    </dgm:pt>
    <dgm:pt modelId="{AB6BAD71-7CCF-44B3-BA18-BA3F8B41CD8C}" type="parTrans" cxnId="{4E954454-F307-47B5-B87C-7BBE4C2F389C}">
      <dgm:prSet/>
      <dgm:spPr/>
      <dgm:t>
        <a:bodyPr/>
        <a:lstStyle/>
        <a:p>
          <a:endParaRPr lang="en-US"/>
        </a:p>
      </dgm:t>
    </dgm:pt>
    <dgm:pt modelId="{E571EC28-5F97-4F82-B91E-5F0114994FBB}" type="sibTrans" cxnId="{4E954454-F307-47B5-B87C-7BBE4C2F389C}">
      <dgm:prSet/>
      <dgm:spPr/>
      <dgm:t>
        <a:bodyPr/>
        <a:lstStyle/>
        <a:p>
          <a:endParaRPr lang="en-US"/>
        </a:p>
      </dgm:t>
    </dgm:pt>
    <dgm:pt modelId="{C10B0C94-86A0-474C-9BA6-8D5698F99392}" type="pres">
      <dgm:prSet presAssocID="{FD0B275F-7762-45D3-BD09-91E0EBF3C2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8D9DB6-5B63-4E8A-B882-8D891B9BB5E9}" type="pres">
      <dgm:prSet presAssocID="{29B10B2B-786B-46FD-BD74-BDF2E249DFF1}" presName="parentLin" presStyleCnt="0"/>
      <dgm:spPr/>
      <dgm:t>
        <a:bodyPr/>
        <a:lstStyle/>
        <a:p>
          <a:endParaRPr lang="en-US"/>
        </a:p>
      </dgm:t>
    </dgm:pt>
    <dgm:pt modelId="{04A737BF-8012-42A0-9964-375DC81408F3}" type="pres">
      <dgm:prSet presAssocID="{29B10B2B-786B-46FD-BD74-BDF2E249DFF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2C1E83B-CA96-4E7E-89DA-DB0ED65DE8F1}" type="pres">
      <dgm:prSet presAssocID="{29B10B2B-786B-46FD-BD74-BDF2E249DFF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A01AE-AAE3-4082-B394-B55CB3B73666}" type="pres">
      <dgm:prSet presAssocID="{29B10B2B-786B-46FD-BD74-BDF2E249DFF1}" presName="negativeSpace" presStyleCnt="0"/>
      <dgm:spPr/>
      <dgm:t>
        <a:bodyPr/>
        <a:lstStyle/>
        <a:p>
          <a:endParaRPr lang="en-US"/>
        </a:p>
      </dgm:t>
    </dgm:pt>
    <dgm:pt modelId="{1B78DB2B-D410-43CD-A54D-723F06DC32C9}" type="pres">
      <dgm:prSet presAssocID="{29B10B2B-786B-46FD-BD74-BDF2E249DFF1}" presName="childText" presStyleLbl="conFgAcc1" presStyleIdx="0" presStyleCnt="3" custLinFactNeighborY="83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4D310-FB76-417C-8B98-12354BED600C}" type="pres">
      <dgm:prSet presAssocID="{D3E993E7-866F-45FE-8FB6-FEABFB097315}" presName="spaceBetweenRectangles" presStyleCnt="0"/>
      <dgm:spPr/>
      <dgm:t>
        <a:bodyPr/>
        <a:lstStyle/>
        <a:p>
          <a:endParaRPr lang="en-US"/>
        </a:p>
      </dgm:t>
    </dgm:pt>
    <dgm:pt modelId="{785D95D3-2BBE-4CF7-AE5A-87ADAB3DF500}" type="pres">
      <dgm:prSet presAssocID="{84AA2145-CB32-4F67-9A6E-39C71E23CDE1}" presName="parentLin" presStyleCnt="0"/>
      <dgm:spPr/>
      <dgm:t>
        <a:bodyPr/>
        <a:lstStyle/>
        <a:p>
          <a:endParaRPr lang="en-US"/>
        </a:p>
      </dgm:t>
    </dgm:pt>
    <dgm:pt modelId="{6BF20C98-5163-4A53-98BE-4FBD2F0D7584}" type="pres">
      <dgm:prSet presAssocID="{84AA2145-CB32-4F67-9A6E-39C71E23CDE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CA1330E-785C-4267-A39F-A68EBEFC3EEF}" type="pres">
      <dgm:prSet presAssocID="{84AA2145-CB32-4F67-9A6E-39C71E23CDE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ADD1E-1B98-4C70-8117-1AF49D6050D3}" type="pres">
      <dgm:prSet presAssocID="{84AA2145-CB32-4F67-9A6E-39C71E23CDE1}" presName="negativeSpace" presStyleCnt="0"/>
      <dgm:spPr/>
      <dgm:t>
        <a:bodyPr/>
        <a:lstStyle/>
        <a:p>
          <a:endParaRPr lang="en-US"/>
        </a:p>
      </dgm:t>
    </dgm:pt>
    <dgm:pt modelId="{0164ACFF-4744-40CC-B6A0-CAF4C4EA1E23}" type="pres">
      <dgm:prSet presAssocID="{84AA2145-CB32-4F67-9A6E-39C71E23CDE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00AA0-2B26-4486-BAEC-5AA1B7B9AFF2}" type="pres">
      <dgm:prSet presAssocID="{0B4802AF-EABF-4583-899A-7DCA573C5F26}" presName="spaceBetweenRectangles" presStyleCnt="0"/>
      <dgm:spPr/>
      <dgm:t>
        <a:bodyPr/>
        <a:lstStyle/>
        <a:p>
          <a:endParaRPr lang="en-US"/>
        </a:p>
      </dgm:t>
    </dgm:pt>
    <dgm:pt modelId="{290C34C0-20C7-48BC-917C-FE20E997B63C}" type="pres">
      <dgm:prSet presAssocID="{2EBBB316-F4CD-43FC-A6A0-0CFE12EA768E}" presName="parentLin" presStyleCnt="0"/>
      <dgm:spPr/>
      <dgm:t>
        <a:bodyPr/>
        <a:lstStyle/>
        <a:p>
          <a:endParaRPr lang="en-US"/>
        </a:p>
      </dgm:t>
    </dgm:pt>
    <dgm:pt modelId="{B4733E26-53EE-4055-B4DA-6EEF7E43D59C}" type="pres">
      <dgm:prSet presAssocID="{2EBBB316-F4CD-43FC-A6A0-0CFE12EA768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4DA490F-928E-41FF-93EA-0D7F41C77C91}" type="pres">
      <dgm:prSet presAssocID="{2EBBB316-F4CD-43FC-A6A0-0CFE12EA768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BA4BD-7635-4AA0-A7F5-DA9C5960DD57}" type="pres">
      <dgm:prSet presAssocID="{2EBBB316-F4CD-43FC-A6A0-0CFE12EA768E}" presName="negativeSpace" presStyleCnt="0"/>
      <dgm:spPr/>
      <dgm:t>
        <a:bodyPr/>
        <a:lstStyle/>
        <a:p>
          <a:endParaRPr lang="en-US"/>
        </a:p>
      </dgm:t>
    </dgm:pt>
    <dgm:pt modelId="{B1BAADCA-92AC-42FC-ACF2-1D859DE3F1DA}" type="pres">
      <dgm:prSet presAssocID="{2EBBB316-F4CD-43FC-A6A0-0CFE12EA768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954454-F307-47B5-B87C-7BBE4C2F389C}" srcId="{FD0B275F-7762-45D3-BD09-91E0EBF3C2D8}" destId="{2EBBB316-F4CD-43FC-A6A0-0CFE12EA768E}" srcOrd="2" destOrd="0" parTransId="{AB6BAD71-7CCF-44B3-BA18-BA3F8B41CD8C}" sibTransId="{E571EC28-5F97-4F82-B91E-5F0114994FBB}"/>
    <dgm:cxn modelId="{58B36065-164E-4FD6-AFD4-7F29CA6190FC}" srcId="{FD0B275F-7762-45D3-BD09-91E0EBF3C2D8}" destId="{29B10B2B-786B-46FD-BD74-BDF2E249DFF1}" srcOrd="0" destOrd="0" parTransId="{D3C232B6-6966-4B86-AB90-E620D33F6B55}" sibTransId="{D3E993E7-866F-45FE-8FB6-FEABFB097315}"/>
    <dgm:cxn modelId="{3F97CC14-AE93-4C5A-A666-E65AFC752472}" type="presOf" srcId="{29B10B2B-786B-46FD-BD74-BDF2E249DFF1}" destId="{22C1E83B-CA96-4E7E-89DA-DB0ED65DE8F1}" srcOrd="1" destOrd="0" presId="urn:microsoft.com/office/officeart/2005/8/layout/list1"/>
    <dgm:cxn modelId="{701687EA-8B3A-4A21-BD9E-6DBB0DB3C605}" type="presOf" srcId="{FD0B275F-7762-45D3-BD09-91E0EBF3C2D8}" destId="{C10B0C94-86A0-474C-9BA6-8D5698F99392}" srcOrd="0" destOrd="0" presId="urn:microsoft.com/office/officeart/2005/8/layout/list1"/>
    <dgm:cxn modelId="{820CE130-542F-4ECC-A758-E368439E407B}" type="presOf" srcId="{29B10B2B-786B-46FD-BD74-BDF2E249DFF1}" destId="{04A737BF-8012-42A0-9964-375DC81408F3}" srcOrd="0" destOrd="0" presId="urn:microsoft.com/office/officeart/2005/8/layout/list1"/>
    <dgm:cxn modelId="{3CBD4566-694A-433B-BB0C-5EB5DE742CC1}" type="presOf" srcId="{2EBBB316-F4CD-43FC-A6A0-0CFE12EA768E}" destId="{B4733E26-53EE-4055-B4DA-6EEF7E43D59C}" srcOrd="0" destOrd="0" presId="urn:microsoft.com/office/officeart/2005/8/layout/list1"/>
    <dgm:cxn modelId="{CAEDFBFE-A67B-49A3-ACB8-5538C76F7AC3}" type="presOf" srcId="{84AA2145-CB32-4F67-9A6E-39C71E23CDE1}" destId="{5CA1330E-785C-4267-A39F-A68EBEFC3EEF}" srcOrd="1" destOrd="0" presId="urn:microsoft.com/office/officeart/2005/8/layout/list1"/>
    <dgm:cxn modelId="{B9E1F6F5-4E95-44DD-9735-9EA8BDADDD14}" type="presOf" srcId="{84AA2145-CB32-4F67-9A6E-39C71E23CDE1}" destId="{6BF20C98-5163-4A53-98BE-4FBD2F0D7584}" srcOrd="0" destOrd="0" presId="urn:microsoft.com/office/officeart/2005/8/layout/list1"/>
    <dgm:cxn modelId="{CB8BFBB9-B109-474E-94A1-70C90A91012B}" srcId="{FD0B275F-7762-45D3-BD09-91E0EBF3C2D8}" destId="{84AA2145-CB32-4F67-9A6E-39C71E23CDE1}" srcOrd="1" destOrd="0" parTransId="{6C5C0555-0DB1-46E2-9824-7B184EE492F1}" sibTransId="{0B4802AF-EABF-4583-899A-7DCA573C5F26}"/>
    <dgm:cxn modelId="{F330F2A6-ADAD-4EBB-9BCD-31C0AD353F66}" type="presOf" srcId="{2EBBB316-F4CD-43FC-A6A0-0CFE12EA768E}" destId="{E4DA490F-928E-41FF-93EA-0D7F41C77C91}" srcOrd="1" destOrd="0" presId="urn:microsoft.com/office/officeart/2005/8/layout/list1"/>
    <dgm:cxn modelId="{BF44D27B-0735-4466-A45D-5CF62EF1C327}" type="presParOf" srcId="{C10B0C94-86A0-474C-9BA6-8D5698F99392}" destId="{BC8D9DB6-5B63-4E8A-B882-8D891B9BB5E9}" srcOrd="0" destOrd="0" presId="urn:microsoft.com/office/officeart/2005/8/layout/list1"/>
    <dgm:cxn modelId="{DCB045A3-4898-454D-AEE0-214FFED9C8A5}" type="presParOf" srcId="{BC8D9DB6-5B63-4E8A-B882-8D891B9BB5E9}" destId="{04A737BF-8012-42A0-9964-375DC81408F3}" srcOrd="0" destOrd="0" presId="urn:microsoft.com/office/officeart/2005/8/layout/list1"/>
    <dgm:cxn modelId="{DCA51C70-D87D-4D16-91B7-33C92236BB6B}" type="presParOf" srcId="{BC8D9DB6-5B63-4E8A-B882-8D891B9BB5E9}" destId="{22C1E83B-CA96-4E7E-89DA-DB0ED65DE8F1}" srcOrd="1" destOrd="0" presId="urn:microsoft.com/office/officeart/2005/8/layout/list1"/>
    <dgm:cxn modelId="{C3B99AB6-085C-41CD-A5C8-64FE0354EA20}" type="presParOf" srcId="{C10B0C94-86A0-474C-9BA6-8D5698F99392}" destId="{A3DA01AE-AAE3-4082-B394-B55CB3B73666}" srcOrd="1" destOrd="0" presId="urn:microsoft.com/office/officeart/2005/8/layout/list1"/>
    <dgm:cxn modelId="{3F21F79E-531B-4771-A61A-ADA82F48770B}" type="presParOf" srcId="{C10B0C94-86A0-474C-9BA6-8D5698F99392}" destId="{1B78DB2B-D410-43CD-A54D-723F06DC32C9}" srcOrd="2" destOrd="0" presId="urn:microsoft.com/office/officeart/2005/8/layout/list1"/>
    <dgm:cxn modelId="{FA11505D-514E-4D80-BE38-0FE298466B3C}" type="presParOf" srcId="{C10B0C94-86A0-474C-9BA6-8D5698F99392}" destId="{4B24D310-FB76-417C-8B98-12354BED600C}" srcOrd="3" destOrd="0" presId="urn:microsoft.com/office/officeart/2005/8/layout/list1"/>
    <dgm:cxn modelId="{52A23636-23D6-4B1D-80CA-C4BD66B1C404}" type="presParOf" srcId="{C10B0C94-86A0-474C-9BA6-8D5698F99392}" destId="{785D95D3-2BBE-4CF7-AE5A-87ADAB3DF500}" srcOrd="4" destOrd="0" presId="urn:microsoft.com/office/officeart/2005/8/layout/list1"/>
    <dgm:cxn modelId="{12B8170A-3CF0-43B3-B86E-107B375FF6A3}" type="presParOf" srcId="{785D95D3-2BBE-4CF7-AE5A-87ADAB3DF500}" destId="{6BF20C98-5163-4A53-98BE-4FBD2F0D7584}" srcOrd="0" destOrd="0" presId="urn:microsoft.com/office/officeart/2005/8/layout/list1"/>
    <dgm:cxn modelId="{595F4CF4-8A16-4277-8A6E-CBAE58058C49}" type="presParOf" srcId="{785D95D3-2BBE-4CF7-AE5A-87ADAB3DF500}" destId="{5CA1330E-785C-4267-A39F-A68EBEFC3EEF}" srcOrd="1" destOrd="0" presId="urn:microsoft.com/office/officeart/2005/8/layout/list1"/>
    <dgm:cxn modelId="{AB8F6781-1494-403F-AE20-22CC0F801908}" type="presParOf" srcId="{C10B0C94-86A0-474C-9BA6-8D5698F99392}" destId="{5C3ADD1E-1B98-4C70-8117-1AF49D6050D3}" srcOrd="5" destOrd="0" presId="urn:microsoft.com/office/officeart/2005/8/layout/list1"/>
    <dgm:cxn modelId="{EED000DB-6C39-4829-B69B-711520D11B2F}" type="presParOf" srcId="{C10B0C94-86A0-474C-9BA6-8D5698F99392}" destId="{0164ACFF-4744-40CC-B6A0-CAF4C4EA1E23}" srcOrd="6" destOrd="0" presId="urn:microsoft.com/office/officeart/2005/8/layout/list1"/>
    <dgm:cxn modelId="{811064D5-B535-42F8-BFD4-4072B3B6DCB8}" type="presParOf" srcId="{C10B0C94-86A0-474C-9BA6-8D5698F99392}" destId="{9A400AA0-2B26-4486-BAEC-5AA1B7B9AFF2}" srcOrd="7" destOrd="0" presId="urn:microsoft.com/office/officeart/2005/8/layout/list1"/>
    <dgm:cxn modelId="{4CFC27B2-CD9A-460D-A98B-648B5F9E5EB8}" type="presParOf" srcId="{C10B0C94-86A0-474C-9BA6-8D5698F99392}" destId="{290C34C0-20C7-48BC-917C-FE20E997B63C}" srcOrd="8" destOrd="0" presId="urn:microsoft.com/office/officeart/2005/8/layout/list1"/>
    <dgm:cxn modelId="{2121E8AA-15BA-4687-9CF8-0A427E81A840}" type="presParOf" srcId="{290C34C0-20C7-48BC-917C-FE20E997B63C}" destId="{B4733E26-53EE-4055-B4DA-6EEF7E43D59C}" srcOrd="0" destOrd="0" presId="urn:microsoft.com/office/officeart/2005/8/layout/list1"/>
    <dgm:cxn modelId="{E5F38CAF-9AB0-498E-A74C-FC8DB64144AF}" type="presParOf" srcId="{290C34C0-20C7-48BC-917C-FE20E997B63C}" destId="{E4DA490F-928E-41FF-93EA-0D7F41C77C91}" srcOrd="1" destOrd="0" presId="urn:microsoft.com/office/officeart/2005/8/layout/list1"/>
    <dgm:cxn modelId="{8133EF5C-326E-46F8-B838-15D75E3963C2}" type="presParOf" srcId="{C10B0C94-86A0-474C-9BA6-8D5698F99392}" destId="{A9BBA4BD-7635-4AA0-A7F5-DA9C5960DD57}" srcOrd="9" destOrd="0" presId="urn:microsoft.com/office/officeart/2005/8/layout/list1"/>
    <dgm:cxn modelId="{17D9C24B-125A-47C1-87B2-45BCCC07B16B}" type="presParOf" srcId="{C10B0C94-86A0-474C-9BA6-8D5698F99392}" destId="{B1BAADCA-92AC-42FC-ACF2-1D859DE3F1D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5F9C8-A5D7-49B0-A30A-996147E8DDF4}">
      <dsp:nvSpPr>
        <dsp:cNvPr id="0" name=""/>
        <dsp:cNvSpPr/>
      </dsp:nvSpPr>
      <dsp:spPr>
        <a:xfrm rot="5400000">
          <a:off x="4594911" y="-1700725"/>
          <a:ext cx="1178718" cy="487931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57150" lvl="1" indent="-571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Understand the topic, purpose &amp; Audience</a:t>
          </a:r>
          <a:endParaRPr lang="en-US" sz="20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000" kern="1200" dirty="0" smtClean="0"/>
            <a:t>Generate or search for ideas</a:t>
          </a:r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2744614" y="207112"/>
        <a:ext cx="4821773" cy="1063638"/>
      </dsp:txXfrm>
    </dsp:sp>
    <dsp:sp modelId="{D293ACEF-E15F-4FC2-A21F-70A36D96AA40}">
      <dsp:nvSpPr>
        <dsp:cNvPr id="0" name=""/>
        <dsp:cNvSpPr/>
      </dsp:nvSpPr>
      <dsp:spPr>
        <a:xfrm>
          <a:off x="0" y="2232"/>
          <a:ext cx="2744614" cy="1473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Pre-Writing </a:t>
          </a:r>
          <a:endParaRPr lang="en-US" sz="4100" kern="1200" dirty="0"/>
        </a:p>
      </dsp:txBody>
      <dsp:txXfrm>
        <a:off x="71925" y="74157"/>
        <a:ext cx="2600764" cy="1329548"/>
      </dsp:txXfrm>
    </dsp:sp>
    <dsp:sp modelId="{F9D4A862-B4CB-420C-9089-296191211AEA}">
      <dsp:nvSpPr>
        <dsp:cNvPr id="0" name=""/>
        <dsp:cNvSpPr/>
      </dsp:nvSpPr>
      <dsp:spPr>
        <a:xfrm rot="5400000">
          <a:off x="4594911" y="-153656"/>
          <a:ext cx="1178718" cy="487931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Make an outline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Write the first draft</a:t>
          </a:r>
          <a:endParaRPr lang="en-US" sz="2000" kern="1200" dirty="0" smtClean="0"/>
        </a:p>
      </dsp:txBody>
      <dsp:txXfrm rot="-5400000">
        <a:off x="2744614" y="1754181"/>
        <a:ext cx="4821773" cy="1063638"/>
      </dsp:txXfrm>
    </dsp:sp>
    <dsp:sp modelId="{AE49E7E9-277C-4BF7-BB51-6ACD53281551}">
      <dsp:nvSpPr>
        <dsp:cNvPr id="0" name=""/>
        <dsp:cNvSpPr/>
      </dsp:nvSpPr>
      <dsp:spPr>
        <a:xfrm>
          <a:off x="0" y="1543053"/>
          <a:ext cx="2744614" cy="14733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While-Writing</a:t>
          </a:r>
          <a:endParaRPr lang="en-US" sz="4100" kern="1200" dirty="0"/>
        </a:p>
      </dsp:txBody>
      <dsp:txXfrm>
        <a:off x="71925" y="1614978"/>
        <a:ext cx="2600764" cy="1329548"/>
      </dsp:txXfrm>
    </dsp:sp>
    <dsp:sp modelId="{999FF2DA-A005-46E2-842A-4D9DF209E0DA}">
      <dsp:nvSpPr>
        <dsp:cNvPr id="0" name=""/>
        <dsp:cNvSpPr/>
      </dsp:nvSpPr>
      <dsp:spPr>
        <a:xfrm rot="5400000">
          <a:off x="4594911" y="1393411"/>
          <a:ext cx="1178718" cy="487931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Proofread, revise, refine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Edit and write final draft</a:t>
          </a:r>
          <a:endParaRPr lang="en-US" sz="2000" kern="1200" dirty="0"/>
        </a:p>
      </dsp:txBody>
      <dsp:txXfrm rot="-5400000">
        <a:off x="2744614" y="3301248"/>
        <a:ext cx="4821773" cy="1063638"/>
      </dsp:txXfrm>
    </dsp:sp>
    <dsp:sp modelId="{8D4A368D-CB76-4520-B3A8-2F83B89564A9}">
      <dsp:nvSpPr>
        <dsp:cNvPr id="0" name=""/>
        <dsp:cNvSpPr/>
      </dsp:nvSpPr>
      <dsp:spPr>
        <a:xfrm>
          <a:off x="0" y="3096369"/>
          <a:ext cx="2744614" cy="147339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Post-Writing</a:t>
          </a:r>
          <a:endParaRPr lang="en-US" sz="4100" kern="1200" dirty="0"/>
        </a:p>
      </dsp:txBody>
      <dsp:txXfrm>
        <a:off x="71925" y="3168294"/>
        <a:ext cx="2600764" cy="1329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0B07E-FB91-4E13-8BF2-D06016561AD5}">
      <dsp:nvSpPr>
        <dsp:cNvPr id="0" name=""/>
        <dsp:cNvSpPr/>
      </dsp:nvSpPr>
      <dsp:spPr>
        <a:xfrm>
          <a:off x="0" y="3693730"/>
          <a:ext cx="8229600" cy="12123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Post Writing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0" y="3693730"/>
        <a:ext cx="8229600" cy="654677"/>
      </dsp:txXfrm>
    </dsp:sp>
    <dsp:sp modelId="{1C1A7B22-A2F3-4DA8-B20D-EA4481CFE08B}">
      <dsp:nvSpPr>
        <dsp:cNvPr id="0" name=""/>
        <dsp:cNvSpPr/>
      </dsp:nvSpPr>
      <dsp:spPr>
        <a:xfrm>
          <a:off x="4018" y="4324160"/>
          <a:ext cx="2740521" cy="5576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Evaluation/revising</a:t>
          </a:r>
          <a:r>
            <a:rPr lang="en-US" sz="1500" kern="1200" dirty="0" smtClean="0">
              <a:solidFill>
                <a:schemeClr val="tx1"/>
              </a:solidFill>
            </a:rPr>
            <a:t> 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018" y="4324160"/>
        <a:ext cx="2740521" cy="557687"/>
      </dsp:txXfrm>
    </dsp:sp>
    <dsp:sp modelId="{579474F4-BCB5-4717-BF35-A89787041AE7}">
      <dsp:nvSpPr>
        <dsp:cNvPr id="0" name=""/>
        <dsp:cNvSpPr/>
      </dsp:nvSpPr>
      <dsp:spPr>
        <a:xfrm>
          <a:off x="2744539" y="4324160"/>
          <a:ext cx="2740521" cy="5576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Proofreading/ Editing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744539" y="4324160"/>
        <a:ext cx="2740521" cy="557687"/>
      </dsp:txXfrm>
    </dsp:sp>
    <dsp:sp modelId="{A7B0F924-63DF-427F-966B-9F86609FD8B7}">
      <dsp:nvSpPr>
        <dsp:cNvPr id="0" name=""/>
        <dsp:cNvSpPr/>
      </dsp:nvSpPr>
      <dsp:spPr>
        <a:xfrm>
          <a:off x="5485060" y="4324160"/>
          <a:ext cx="2740521" cy="5576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Finalizing </a:t>
          </a:r>
          <a:r>
            <a:rPr lang="en-US" sz="1800" kern="1200" dirty="0" smtClean="0">
              <a:solidFill>
                <a:schemeClr val="tx1"/>
              </a:solidFill>
            </a:rPr>
            <a:t>draft/publishing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485060" y="4324160"/>
        <a:ext cx="2740521" cy="557687"/>
      </dsp:txXfrm>
    </dsp:sp>
    <dsp:sp modelId="{E79D1137-B3FA-44BD-9202-9F1692F8927F}">
      <dsp:nvSpPr>
        <dsp:cNvPr id="0" name=""/>
        <dsp:cNvSpPr/>
      </dsp:nvSpPr>
      <dsp:spPr>
        <a:xfrm rot="10800000">
          <a:off x="0" y="1847299"/>
          <a:ext cx="8229600" cy="186461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While Writing</a:t>
          </a:r>
          <a:endParaRPr lang="en-US" sz="2300" b="1" kern="1200" dirty="0">
            <a:solidFill>
              <a:schemeClr val="tx1"/>
            </a:solidFill>
          </a:endParaRPr>
        </a:p>
      </dsp:txBody>
      <dsp:txXfrm rot="-10800000">
        <a:off x="0" y="1847299"/>
        <a:ext cx="8229600" cy="654480"/>
      </dsp:txXfrm>
    </dsp:sp>
    <dsp:sp modelId="{1BF4D12F-0316-4965-B41D-243AE3A982F4}">
      <dsp:nvSpPr>
        <dsp:cNvPr id="0" name=""/>
        <dsp:cNvSpPr/>
      </dsp:nvSpPr>
      <dsp:spPr>
        <a:xfrm>
          <a:off x="4018" y="2501779"/>
          <a:ext cx="2740521" cy="5575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Organization/Voice</a:t>
          </a:r>
          <a:r>
            <a:rPr lang="en-US" sz="1500" kern="1200" dirty="0" smtClean="0">
              <a:solidFill>
                <a:schemeClr val="tx1"/>
              </a:solidFill>
            </a:rPr>
            <a:t> </a:t>
          </a:r>
          <a:endParaRPr lang="en-US" sz="1500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>
            <a:solidFill>
              <a:schemeClr val="tx1"/>
            </a:solidFill>
          </a:endParaRPr>
        </a:p>
      </dsp:txBody>
      <dsp:txXfrm>
        <a:off x="4018" y="2501779"/>
        <a:ext cx="2740521" cy="557520"/>
      </dsp:txXfrm>
    </dsp:sp>
    <dsp:sp modelId="{63683A3A-E637-4EB5-9853-13EFE5346FC0}">
      <dsp:nvSpPr>
        <dsp:cNvPr id="0" name=""/>
        <dsp:cNvSpPr/>
      </dsp:nvSpPr>
      <dsp:spPr>
        <a:xfrm>
          <a:off x="5489078" y="2514602"/>
          <a:ext cx="2740521" cy="55752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First draft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489078" y="2514602"/>
        <a:ext cx="2740521" cy="557520"/>
      </dsp:txXfrm>
    </dsp:sp>
    <dsp:sp modelId="{F335BE8F-1537-42C7-809A-A03454A6E19F}">
      <dsp:nvSpPr>
        <dsp:cNvPr id="0" name=""/>
        <dsp:cNvSpPr/>
      </dsp:nvSpPr>
      <dsp:spPr>
        <a:xfrm>
          <a:off x="2743196" y="2514602"/>
          <a:ext cx="2740521" cy="5575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Word Choice/Sentence Fluency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743196" y="2514602"/>
        <a:ext cx="2740521" cy="557520"/>
      </dsp:txXfrm>
    </dsp:sp>
    <dsp:sp modelId="{18A36E7D-8B96-45EB-A2FD-4A4A04600F1F}">
      <dsp:nvSpPr>
        <dsp:cNvPr id="0" name=""/>
        <dsp:cNvSpPr/>
      </dsp:nvSpPr>
      <dsp:spPr>
        <a:xfrm rot="10800000">
          <a:off x="0" y="867"/>
          <a:ext cx="8229600" cy="186461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Pre-writing</a:t>
          </a:r>
          <a:endParaRPr lang="en-US" sz="2300" b="1" kern="1200" dirty="0">
            <a:solidFill>
              <a:schemeClr val="tx1"/>
            </a:solidFill>
          </a:endParaRPr>
        </a:p>
      </dsp:txBody>
      <dsp:txXfrm rot="-10800000">
        <a:off x="0" y="867"/>
        <a:ext cx="8229600" cy="654480"/>
      </dsp:txXfrm>
    </dsp:sp>
    <dsp:sp modelId="{057B121D-7D6E-46DF-B52F-9B790DCECCEA}">
      <dsp:nvSpPr>
        <dsp:cNvPr id="0" name=""/>
        <dsp:cNvSpPr/>
      </dsp:nvSpPr>
      <dsp:spPr>
        <a:xfrm>
          <a:off x="0" y="655347"/>
          <a:ext cx="4114799" cy="5575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Purpose </a:t>
          </a:r>
          <a:r>
            <a:rPr lang="en-US" sz="1800" kern="1200" dirty="0" smtClean="0">
              <a:solidFill>
                <a:schemeClr val="tx1"/>
              </a:solidFill>
            </a:rPr>
            <a:t>&amp; </a:t>
          </a:r>
          <a:r>
            <a:rPr lang="en-US" sz="1800" kern="1200" dirty="0" smtClean="0">
              <a:solidFill>
                <a:schemeClr val="tx1"/>
              </a:solidFill>
            </a:rPr>
            <a:t>Audience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0" y="655347"/>
        <a:ext cx="4114799" cy="557520"/>
      </dsp:txXfrm>
    </dsp:sp>
    <dsp:sp modelId="{D235E4BC-9C9A-4C68-9244-B2ED9C6BF158}">
      <dsp:nvSpPr>
        <dsp:cNvPr id="0" name=""/>
        <dsp:cNvSpPr/>
      </dsp:nvSpPr>
      <dsp:spPr>
        <a:xfrm>
          <a:off x="4114800" y="655347"/>
          <a:ext cx="4114799" cy="5575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Brainstorming/Forms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114800" y="655347"/>
        <a:ext cx="4114799" cy="557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1119D-F7C6-4B57-A4E4-93DC268F4EB2}">
      <dsp:nvSpPr>
        <dsp:cNvPr id="0" name=""/>
        <dsp:cNvSpPr/>
      </dsp:nvSpPr>
      <dsp:spPr>
        <a:xfrm>
          <a:off x="2197211" y="334117"/>
          <a:ext cx="4317831" cy="4317831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Writing—25 percent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[organizing and composing]</a:t>
          </a:r>
          <a:endParaRPr lang="en-US" sz="1800" kern="1200" dirty="0"/>
        </a:p>
      </dsp:txBody>
      <dsp:txXfrm>
        <a:off x="4472811" y="1249086"/>
        <a:ext cx="1542082" cy="1285068"/>
      </dsp:txXfrm>
    </dsp:sp>
    <dsp:sp modelId="{8228A73F-9A7F-4267-AD21-6B5971CFDDD1}">
      <dsp:nvSpPr>
        <dsp:cNvPr id="0" name=""/>
        <dsp:cNvSpPr/>
      </dsp:nvSpPr>
      <dsp:spPr>
        <a:xfrm>
          <a:off x="2108284" y="488326"/>
          <a:ext cx="4317831" cy="4317831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kern="1200" dirty="0" smtClean="0"/>
            <a:t>Revising—50 percent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[45 percent revising and 5 percent proofreading] </a:t>
          </a:r>
          <a:endParaRPr lang="en-US" sz="1800" b="1" kern="1200" dirty="0"/>
        </a:p>
      </dsp:txBody>
      <dsp:txXfrm>
        <a:off x="3136339" y="3289776"/>
        <a:ext cx="2313123" cy="1130860"/>
      </dsp:txXfrm>
    </dsp:sp>
    <dsp:sp modelId="{177BAC29-4640-4324-8B3E-A4B9EA132BDE}">
      <dsp:nvSpPr>
        <dsp:cNvPr id="0" name=""/>
        <dsp:cNvSpPr/>
      </dsp:nvSpPr>
      <dsp:spPr>
        <a:xfrm>
          <a:off x="2019357" y="334117"/>
          <a:ext cx="4317831" cy="4317831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kern="1200" dirty="0" smtClean="0"/>
            <a:t>Prewriting—25 percent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[</a:t>
          </a:r>
          <a:endParaRPr lang="en-US" sz="1800" b="1" kern="1200" dirty="0"/>
        </a:p>
      </dsp:txBody>
      <dsp:txXfrm>
        <a:off x="2519506" y="1249086"/>
        <a:ext cx="1542082" cy="1285068"/>
      </dsp:txXfrm>
    </dsp:sp>
    <dsp:sp modelId="{51A41BDA-7D29-49CE-91AF-C78D99BE448F}">
      <dsp:nvSpPr>
        <dsp:cNvPr id="0" name=""/>
        <dsp:cNvSpPr/>
      </dsp:nvSpPr>
      <dsp:spPr>
        <a:xfrm>
          <a:off x="1930273" y="66823"/>
          <a:ext cx="4852419" cy="485241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902811-7026-42DA-BC7E-4784E8530E7E}">
      <dsp:nvSpPr>
        <dsp:cNvPr id="0" name=""/>
        <dsp:cNvSpPr/>
      </dsp:nvSpPr>
      <dsp:spPr>
        <a:xfrm>
          <a:off x="1843998" y="259626"/>
          <a:ext cx="4852419" cy="485241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476C01-9992-4B9B-A43B-59554B1DC9A8}">
      <dsp:nvSpPr>
        <dsp:cNvPr id="0" name=""/>
        <dsp:cNvSpPr/>
      </dsp:nvSpPr>
      <dsp:spPr>
        <a:xfrm>
          <a:off x="1751707" y="66823"/>
          <a:ext cx="4852419" cy="485241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A1687-D179-4921-9769-4EA7E540694B}">
      <dsp:nvSpPr>
        <dsp:cNvPr id="0" name=""/>
        <dsp:cNvSpPr/>
      </dsp:nvSpPr>
      <dsp:spPr>
        <a:xfrm>
          <a:off x="525779" y="0"/>
          <a:ext cx="5958840" cy="4267200"/>
        </a:xfrm>
        <a:prstGeom prst="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778909B-7D22-4390-BFDF-5E4C0C77950B}">
      <dsp:nvSpPr>
        <dsp:cNvPr id="0" name=""/>
        <dsp:cNvSpPr/>
      </dsp:nvSpPr>
      <dsp:spPr>
        <a:xfrm>
          <a:off x="251" y="1280160"/>
          <a:ext cx="2249230" cy="1706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Generate Ideas</a:t>
          </a:r>
          <a:endParaRPr lang="en-US" sz="3700" kern="1200" dirty="0"/>
        </a:p>
      </dsp:txBody>
      <dsp:txXfrm>
        <a:off x="83574" y="1363483"/>
        <a:ext cx="2082584" cy="1540234"/>
      </dsp:txXfrm>
    </dsp:sp>
    <dsp:sp modelId="{7FC10A97-C20A-419F-844F-FE89C1069FDB}">
      <dsp:nvSpPr>
        <dsp:cNvPr id="0" name=""/>
        <dsp:cNvSpPr/>
      </dsp:nvSpPr>
      <dsp:spPr>
        <a:xfrm>
          <a:off x="2380584" y="1280160"/>
          <a:ext cx="2249230" cy="1706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Search for Ideas</a:t>
          </a:r>
          <a:endParaRPr lang="en-US" sz="3700" kern="1200" dirty="0"/>
        </a:p>
      </dsp:txBody>
      <dsp:txXfrm>
        <a:off x="2463907" y="1363483"/>
        <a:ext cx="2082584" cy="1540234"/>
      </dsp:txXfrm>
    </dsp:sp>
    <dsp:sp modelId="{C3D0550F-7ABE-4E23-BCCB-31A106B6DF1B}">
      <dsp:nvSpPr>
        <dsp:cNvPr id="0" name=""/>
        <dsp:cNvSpPr/>
      </dsp:nvSpPr>
      <dsp:spPr>
        <a:xfrm>
          <a:off x="4760918" y="1280160"/>
          <a:ext cx="2249230" cy="1706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= Refined Topic </a:t>
          </a:r>
          <a:endParaRPr lang="en-US" sz="3700" kern="1200" dirty="0"/>
        </a:p>
      </dsp:txBody>
      <dsp:txXfrm>
        <a:off x="4844241" y="1363483"/>
        <a:ext cx="2082584" cy="15402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8DB2B-D410-43CD-A54D-723F06DC32C9}">
      <dsp:nvSpPr>
        <dsp:cNvPr id="0" name=""/>
        <dsp:cNvSpPr/>
      </dsp:nvSpPr>
      <dsp:spPr>
        <a:xfrm>
          <a:off x="0" y="409074"/>
          <a:ext cx="75438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C1E83B-CA96-4E7E-89DA-DB0ED65DE8F1}">
      <dsp:nvSpPr>
        <dsp:cNvPr id="0" name=""/>
        <dsp:cNvSpPr/>
      </dsp:nvSpPr>
      <dsp:spPr>
        <a:xfrm>
          <a:off x="377190" y="59279"/>
          <a:ext cx="5280660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Introductory</a:t>
          </a:r>
          <a:r>
            <a:rPr lang="en-US" sz="2300" kern="1200" dirty="0" smtClean="0"/>
            <a:t> paragraph- one </a:t>
          </a:r>
          <a:endParaRPr lang="en-US" sz="2300" kern="1200" dirty="0"/>
        </a:p>
      </dsp:txBody>
      <dsp:txXfrm>
        <a:off x="410334" y="92423"/>
        <a:ext cx="5214372" cy="612672"/>
      </dsp:txXfrm>
    </dsp:sp>
    <dsp:sp modelId="{0164ACFF-4744-40CC-B6A0-CAF4C4EA1E23}">
      <dsp:nvSpPr>
        <dsp:cNvPr id="0" name=""/>
        <dsp:cNvSpPr/>
      </dsp:nvSpPr>
      <dsp:spPr>
        <a:xfrm>
          <a:off x="0" y="1442040"/>
          <a:ext cx="75438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A1330E-785C-4267-A39F-A68EBEFC3EEF}">
      <dsp:nvSpPr>
        <dsp:cNvPr id="0" name=""/>
        <dsp:cNvSpPr/>
      </dsp:nvSpPr>
      <dsp:spPr>
        <a:xfrm>
          <a:off x="377190" y="1102559"/>
          <a:ext cx="5280660" cy="678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Body</a:t>
          </a:r>
          <a:r>
            <a:rPr lang="en-US" sz="2300" kern="1200" dirty="0" smtClean="0"/>
            <a:t> paragraphs –  Three </a:t>
          </a:r>
          <a:endParaRPr lang="en-US" sz="2300" kern="1200" dirty="0"/>
        </a:p>
      </dsp:txBody>
      <dsp:txXfrm>
        <a:off x="410334" y="1135703"/>
        <a:ext cx="5214372" cy="612672"/>
      </dsp:txXfrm>
    </dsp:sp>
    <dsp:sp modelId="{B1BAADCA-92AC-42FC-ACF2-1D859DE3F1DA}">
      <dsp:nvSpPr>
        <dsp:cNvPr id="0" name=""/>
        <dsp:cNvSpPr/>
      </dsp:nvSpPr>
      <dsp:spPr>
        <a:xfrm>
          <a:off x="0" y="2485320"/>
          <a:ext cx="75438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DA490F-928E-41FF-93EA-0D7F41C77C91}">
      <dsp:nvSpPr>
        <dsp:cNvPr id="0" name=""/>
        <dsp:cNvSpPr/>
      </dsp:nvSpPr>
      <dsp:spPr>
        <a:xfrm>
          <a:off x="377190" y="2145840"/>
          <a:ext cx="5280660" cy="678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Concluding </a:t>
          </a:r>
          <a:r>
            <a:rPr lang="en-US" sz="2300" kern="1200" dirty="0" smtClean="0"/>
            <a:t>paragraph- one </a:t>
          </a:r>
          <a:endParaRPr lang="en-US" sz="2300" kern="1200" dirty="0"/>
        </a:p>
      </dsp:txBody>
      <dsp:txXfrm>
        <a:off x="410334" y="2178984"/>
        <a:ext cx="521437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EBF3-D87D-424E-AAAC-3378798DA2FC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1318A-4A54-486F-8E9B-690BFDAC48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18A-4A54-486F-8E9B-690BFDAC48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8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English Composition &amp; Comprehension                              Atifa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English Composition &amp; Comprehension                              Atifa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English Composition &amp; Comprehension                              Atifa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English Composition &amp; Comprehension                              Atifa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English Composition &amp; Comprehension                              Atifa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English Composition &amp; Comprehension                              Atifa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English Composition &amp; Comprehension                              Atifa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English Composition &amp; Comprehension                              Atifa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English Composition &amp; Comprehension                              Atifa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English Composition &amp; Comprehension                              Atifa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English Composition &amp; Comprehension                              Atifa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English Composition &amp; Comprehension                              Atifa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EDED6-A779-4C81-801C-EB04F003B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The writing process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5" descr="write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62200"/>
            <a:ext cx="2667000" cy="315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1" name="Content Placeholder 3" descr="ff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143000"/>
            <a:ext cx="7772400" cy="4724400"/>
          </a:xfrm>
        </p:spPr>
      </p:pic>
    </p:spTree>
    <p:extLst>
      <p:ext uri="{BB962C8B-B14F-4D97-AF65-F5344CB8AC3E}">
        <p14:creationId xmlns:p14="http://schemas.microsoft.com/office/powerpoint/2010/main" val="29117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Scheme of writing or the plan of writing</a:t>
            </a:r>
          </a:p>
          <a:p>
            <a:r>
              <a:rPr lang="en-US" dirty="0" smtClean="0"/>
              <a:t>Why make an outline?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 stay focused</a:t>
            </a:r>
          </a:p>
          <a:p>
            <a:pPr lvl="1"/>
            <a:r>
              <a:rPr lang="en-US" dirty="0" smtClean="0"/>
              <a:t>______________?</a:t>
            </a:r>
          </a:p>
          <a:p>
            <a:pPr lvl="1"/>
            <a:r>
              <a:rPr lang="en-US" dirty="0" smtClean="0"/>
              <a:t>______________?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follow in making an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Generate ideas for the essay</a:t>
            </a:r>
          </a:p>
          <a:p>
            <a:r>
              <a:rPr lang="en-US" dirty="0" smtClean="0"/>
              <a:t>Choose the most relevant idea out of the list</a:t>
            </a:r>
          </a:p>
          <a:p>
            <a:r>
              <a:rPr lang="en-US" dirty="0" smtClean="0"/>
              <a:t>Narrow the listed ideas further and bring it to 2-3 keywords, maximum (remember an essay focuses on one issue </a:t>
            </a:r>
            <a:r>
              <a:rPr lang="en-US" dirty="0" smtClean="0">
                <a:solidFill>
                  <a:srgbClr val="FF0000"/>
                </a:solidFill>
              </a:rPr>
              <a:t>(for unity and coherence across the essay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Decide the logical order of ideas </a:t>
            </a:r>
            <a:r>
              <a:rPr lang="en-US" dirty="0" smtClean="0">
                <a:solidFill>
                  <a:srgbClr val="FF0000"/>
                </a:solidFill>
              </a:rPr>
              <a:t>(to achieve coherence) </a:t>
            </a:r>
            <a:r>
              <a:rPr lang="en-US" dirty="0" smtClean="0"/>
              <a:t>based on the importance of points (or MPs=Main points)</a:t>
            </a:r>
          </a:p>
          <a:p>
            <a:r>
              <a:rPr lang="en-US" dirty="0" smtClean="0"/>
              <a:t>Use phrases, headings or keywords </a:t>
            </a:r>
            <a:r>
              <a:rPr lang="en-US" dirty="0" smtClean="0">
                <a:solidFill>
                  <a:srgbClr val="FF0000"/>
                </a:solidFill>
              </a:rPr>
              <a:t>(For quick reference while writing)</a:t>
            </a:r>
          </a:p>
          <a:p>
            <a:r>
              <a:rPr lang="en-US" dirty="0" smtClean="0"/>
              <a:t>For body paragraphs, select relevant main points and supporting details </a:t>
            </a:r>
            <a:r>
              <a:rPr lang="en-US" dirty="0" smtClean="0">
                <a:solidFill>
                  <a:srgbClr val="FF0000"/>
                </a:solidFill>
              </a:rPr>
              <a:t>(Unity and coherence within the paragraph)</a:t>
            </a:r>
          </a:p>
          <a:p>
            <a:r>
              <a:rPr lang="en-US" dirty="0" smtClean="0"/>
              <a:t>Revise above details, write a rough draft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English Composition &amp; Comprehension                              Atifa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81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Problems Faced by Writers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5" descr="writing-ma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73899"/>
            <a:ext cx="33051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amond 7"/>
          <p:cNvSpPr/>
          <p:nvPr/>
        </p:nvSpPr>
        <p:spPr>
          <a:xfrm>
            <a:off x="1231376" y="1100597"/>
            <a:ext cx="3276600" cy="365760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tx1"/>
                </a:solidFill>
              </a:rPr>
              <a:t>1- Writer’s block </a:t>
            </a:r>
          </a:p>
          <a:p>
            <a:pPr algn="ctr">
              <a:buNone/>
            </a:pPr>
            <a:r>
              <a:rPr lang="en-US" sz="2000" b="1" dirty="0">
                <a:solidFill>
                  <a:schemeClr val="tx1"/>
                </a:solidFill>
              </a:rPr>
              <a:t>(Plan well, apply planning techniques)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4139938" y="1082913"/>
            <a:ext cx="3276600" cy="36576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</a:rPr>
              <a:t>2-Lack of information </a:t>
            </a: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</a:rPr>
              <a:t>(Develop the habit of reading)</a:t>
            </a:r>
          </a:p>
          <a:p>
            <a:pPr>
              <a:buNone/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Steps in writing an essay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955801518"/>
              </p:ext>
            </p:extLst>
          </p:nvPr>
        </p:nvGraphicFramePr>
        <p:xfrm>
          <a:off x="758072" y="1524000"/>
          <a:ext cx="762392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The Process of Academic Writing</a:t>
            </a: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944205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hevron 2"/>
          <p:cNvSpPr/>
          <p:nvPr/>
        </p:nvSpPr>
        <p:spPr>
          <a:xfrm>
            <a:off x="2895600" y="3810000"/>
            <a:ext cx="457200" cy="381000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867400" y="3810000"/>
            <a:ext cx="457200" cy="381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</a:t>
            </a:r>
            <a:r>
              <a:rPr lang="en-US" sz="4000" b="1" dirty="0" smtClean="0"/>
              <a:t>cheduling the Writing Process </a:t>
            </a:r>
            <a:endParaRPr lang="en-US" sz="40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905969"/>
              </p:ext>
            </p:extLst>
          </p:nvPr>
        </p:nvGraphicFramePr>
        <p:xfrm>
          <a:off x="152400" y="1417638"/>
          <a:ext cx="8534400" cy="514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58" y="66391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600" b="1" dirty="0" smtClean="0"/>
              <a:t>Pre </a:t>
            </a:r>
            <a:r>
              <a:rPr lang="en-US" sz="3600" b="1" dirty="0" smtClean="0"/>
              <a:t>writing: Assess the Writing Situation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535079" y="2092710"/>
            <a:ext cx="2549952" cy="144700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b="1" dirty="0" smtClean="0">
                <a:solidFill>
                  <a:schemeClr val="tx1"/>
                </a:solidFill>
              </a:rPr>
              <a:t>urpose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2431722" y="2092710"/>
            <a:ext cx="2597477" cy="1441507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Audience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542202" y="2040762"/>
            <a:ext cx="2449398" cy="1498954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Tone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>
            <a:off x="4589874" y="3124200"/>
            <a:ext cx="1981200" cy="3306762"/>
          </a:xfrm>
          <a:prstGeom prst="cloud">
            <a:avLst/>
          </a:prstGeom>
          <a:ln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57150" indent="-571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To inform</a:t>
            </a:r>
          </a:p>
          <a:p>
            <a:pPr marL="57150" indent="-571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To persuade</a:t>
            </a:r>
          </a:p>
          <a:p>
            <a:pPr marL="57150" indent="-571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To entertain</a:t>
            </a:r>
          </a:p>
          <a:p>
            <a:pPr marL="57150" indent="-571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To argue</a:t>
            </a:r>
          </a:p>
          <a:p>
            <a:pPr marL="57150" indent="-571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To narrate</a:t>
            </a:r>
          </a:p>
          <a:p>
            <a:pPr marL="57150" indent="-571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To evaluate</a:t>
            </a:r>
            <a:endParaRPr lang="en-US" sz="1600" dirty="0"/>
          </a:p>
        </p:txBody>
      </p:sp>
      <p:sp>
        <p:nvSpPr>
          <p:cNvPr id="12" name="Cloud 11"/>
          <p:cNvSpPr/>
          <p:nvPr/>
        </p:nvSpPr>
        <p:spPr>
          <a:xfrm>
            <a:off x="6686946" y="3049588"/>
            <a:ext cx="2054264" cy="3306762"/>
          </a:xfrm>
          <a:prstGeom prst="cloud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12713" indent="-112713" algn="ctr">
              <a:buFont typeface="Arial" panose="020B0604020202020204" pitchFamily="34" charset="0"/>
              <a:buChar char="•"/>
            </a:pPr>
            <a:r>
              <a:rPr lang="en-US" dirty="0" smtClean="0"/>
              <a:t>Formality</a:t>
            </a:r>
          </a:p>
          <a:p>
            <a:pPr marL="112713" indent="-112713" algn="ctr">
              <a:buFont typeface="Arial" panose="020B0604020202020204" pitchFamily="34" charset="0"/>
              <a:buChar char="•"/>
            </a:pPr>
            <a:r>
              <a:rPr lang="en-US" dirty="0" smtClean="0"/>
              <a:t>Vocabulary</a:t>
            </a:r>
          </a:p>
          <a:p>
            <a:pPr marL="112713" indent="-112713" algn="ctr">
              <a:buFont typeface="Arial" panose="020B0604020202020204" pitchFamily="34" charset="0"/>
              <a:buChar char="•"/>
            </a:pPr>
            <a:r>
              <a:rPr lang="en-US" dirty="0" smtClean="0"/>
              <a:t>Format and structures</a:t>
            </a:r>
            <a:endParaRPr lang="en-US" dirty="0"/>
          </a:p>
        </p:txBody>
      </p:sp>
      <p:sp>
        <p:nvSpPr>
          <p:cNvPr id="14" name="Chevron 13"/>
          <p:cNvSpPr/>
          <p:nvPr/>
        </p:nvSpPr>
        <p:spPr>
          <a:xfrm>
            <a:off x="458278" y="2036871"/>
            <a:ext cx="2420622" cy="149734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loud 9"/>
          <p:cNvSpPr/>
          <p:nvPr/>
        </p:nvSpPr>
        <p:spPr>
          <a:xfrm>
            <a:off x="484204" y="3124200"/>
            <a:ext cx="1981200" cy="3306762"/>
          </a:xfrm>
          <a:prstGeom prst="cloud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Titles</a:t>
            </a:r>
          </a:p>
          <a:p>
            <a:pPr algn="ctr"/>
            <a:r>
              <a:rPr lang="en-US" dirty="0" smtClean="0"/>
              <a:t>[Broad or Narrow?</a:t>
            </a:r>
          </a:p>
          <a:p>
            <a:pPr algn="ctr"/>
            <a:r>
              <a:rPr lang="en-US" dirty="0" smtClean="0"/>
              <a:t>Key words</a:t>
            </a:r>
          </a:p>
          <a:p>
            <a:pPr algn="ctr"/>
            <a:r>
              <a:rPr lang="en-US" dirty="0" smtClean="0"/>
              <a:t>Phrases]</a:t>
            </a:r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2523340" y="3096705"/>
            <a:ext cx="1981200" cy="3306762"/>
          </a:xfrm>
          <a:prstGeom prst="cloud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Who? </a:t>
            </a:r>
            <a:r>
              <a:rPr lang="en-US" dirty="0" smtClean="0"/>
              <a:t>[Believes, Interests, suitability]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3958" y="663910"/>
            <a:ext cx="8172842" cy="1164890"/>
          </a:xfrm>
          <a:noFill/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Pre </a:t>
            </a:r>
            <a:r>
              <a:rPr lang="en-US" sz="3600" b="1" dirty="0"/>
              <a:t>writing</a:t>
            </a:r>
            <a:r>
              <a:rPr lang="en-US" sz="3600" b="1" dirty="0" smtClean="0"/>
              <a:t>: Plan </a:t>
            </a:r>
            <a:r>
              <a:rPr lang="en-US" sz="3600" b="1" dirty="0"/>
              <a:t>the content of writing</a:t>
            </a:r>
            <a:br>
              <a:rPr lang="en-US" sz="3600" b="1" dirty="0"/>
            </a:br>
            <a:endParaRPr lang="en-US" sz="36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63090340"/>
              </p:ext>
            </p:extLst>
          </p:nvPr>
        </p:nvGraphicFramePr>
        <p:xfrm>
          <a:off x="1371600" y="1524000"/>
          <a:ext cx="7010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While </a:t>
            </a:r>
            <a:r>
              <a:rPr lang="en-US" dirty="0" smtClean="0"/>
              <a:t>writing: First Draft of the Refined Narrow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38873"/>
            <a:ext cx="8229600" cy="4525963"/>
          </a:xfrm>
        </p:spPr>
        <p:txBody>
          <a:bodyPr/>
          <a:lstStyle/>
          <a:p>
            <a:r>
              <a:rPr lang="en-US" dirty="0" smtClean="0"/>
              <a:t>Refer to the final outline </a:t>
            </a:r>
            <a:r>
              <a:rPr lang="en-US" dirty="0" smtClean="0"/>
              <a:t>    write </a:t>
            </a:r>
            <a:r>
              <a:rPr lang="en-US" dirty="0" smtClean="0"/>
              <a:t>a rough draft </a:t>
            </a:r>
            <a:r>
              <a:rPr lang="en-US" dirty="0" smtClean="0"/>
              <a:t>take </a:t>
            </a:r>
            <a:r>
              <a:rPr lang="en-US" dirty="0" smtClean="0"/>
              <a:t>guidance from the </a:t>
            </a:r>
            <a:r>
              <a:rPr lang="en-US" dirty="0" smtClean="0"/>
              <a:t>outline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181600" y="22860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3352800" y="2895600"/>
            <a:ext cx="5562600" cy="3567571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Ignore mistakes, ignore organizational concerns in the first </a:t>
            </a:r>
            <a:r>
              <a:rPr lang="en-US" sz="2000" b="1" dirty="0" smtClean="0">
                <a:solidFill>
                  <a:schemeClr val="tx1"/>
                </a:solidFill>
              </a:rPr>
              <a:t>draft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Express your ideas as they come initially without worrying about the end product 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smtClean="0"/>
              <a:t>Academic </a:t>
            </a:r>
            <a:r>
              <a:rPr lang="en-US" dirty="0"/>
              <a:t>E</a:t>
            </a:r>
            <a:r>
              <a:rPr lang="en-US" dirty="0" smtClean="0"/>
              <a:t>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Should include </a:t>
            </a:r>
            <a:r>
              <a:rPr lang="en-US" sz="2400" b="1" u="sng" dirty="0" smtClean="0"/>
              <a:t>5</a:t>
            </a:r>
            <a:r>
              <a:rPr lang="en-US" sz="2400" dirty="0" smtClean="0"/>
              <a:t> </a:t>
            </a:r>
            <a:r>
              <a:rPr lang="en-US" sz="2400" dirty="0" smtClean="0"/>
              <a:t>paragraphs</a:t>
            </a:r>
          </a:p>
          <a:p>
            <a:r>
              <a:rPr lang="en-US" sz="2400" b="1" u="sng" smtClean="0"/>
              <a:t>300-400</a:t>
            </a:r>
            <a:r>
              <a:rPr lang="en-US" sz="2400" smtClean="0"/>
              <a:t> </a:t>
            </a:r>
            <a:r>
              <a:rPr lang="en-US" sz="2400" dirty="0" smtClean="0"/>
              <a:t>words</a:t>
            </a:r>
            <a:endParaRPr lang="en-US" sz="2400" dirty="0" smtClean="0"/>
          </a:p>
          <a:p>
            <a:r>
              <a:rPr lang="en-US" sz="2400" dirty="0" smtClean="0"/>
              <a:t>Should comprise of three </a:t>
            </a:r>
            <a:r>
              <a:rPr lang="en-US" sz="2400" dirty="0" smtClean="0"/>
              <a:t>parts, </a:t>
            </a: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70682960"/>
              </p:ext>
            </p:extLst>
          </p:nvPr>
        </p:nvGraphicFramePr>
        <p:xfrm>
          <a:off x="685800" y="3232150"/>
          <a:ext cx="75438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DED6-A779-4C81-801C-EB04F003B13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8353</TotalTime>
  <Words>403</Words>
  <Application>Microsoft Office PowerPoint</Application>
  <PresentationFormat>On-screen Show (4:3)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The writing process</vt:lpstr>
      <vt:lpstr>Problems Faced by Writers</vt:lpstr>
      <vt:lpstr>Steps in writing an essay</vt:lpstr>
      <vt:lpstr>The Process of Academic Writing</vt:lpstr>
      <vt:lpstr>Scheduling the Writing Process </vt:lpstr>
      <vt:lpstr>Pre writing: Assess the Writing Situation</vt:lpstr>
      <vt:lpstr>Pre writing: Plan the content of writing </vt:lpstr>
      <vt:lpstr>While writing: First Draft of the Refined Narrow Topic</vt:lpstr>
      <vt:lpstr>Standard Academic Essay</vt:lpstr>
      <vt:lpstr>PowerPoint Presentation</vt:lpstr>
      <vt:lpstr>MAKING OUTLINES</vt:lpstr>
      <vt:lpstr>Steps to follow in making an 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CONNECTORS</dc:title>
  <dc:creator>dellpc</dc:creator>
  <cp:lastModifiedBy>Administrator</cp:lastModifiedBy>
  <cp:revision>90</cp:revision>
  <dcterms:created xsi:type="dcterms:W3CDTF">2019-09-01T00:40:07Z</dcterms:created>
  <dcterms:modified xsi:type="dcterms:W3CDTF">2024-09-30T09:47:40Z</dcterms:modified>
</cp:coreProperties>
</file>