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yXtrHiopUPWqTqzgZzAYFqZge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bold.fntdata"/><Relationship Id="rId6" Type="http://schemas.openxmlformats.org/officeDocument/2006/relationships/slide" Target="slides/slide2.xml"/><Relationship Id="rId18"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2" name="Google Shape;25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0" name="Google Shape;32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2" name="Google Shape;28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9" name="Google Shape;28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6" name="Google Shape;29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3" name="Google Shape;30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 name="Google Shape;29;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4" name="Shape 124"/>
        <p:cNvGrpSpPr/>
        <p:nvPr/>
      </p:nvGrpSpPr>
      <p:grpSpPr>
        <a:xfrm>
          <a:off x="0" y="0"/>
          <a:ext cx="0" cy="0"/>
          <a:chOff x="0" y="0"/>
          <a:chExt cx="0" cy="0"/>
        </a:xfrm>
      </p:grpSpPr>
      <p:grpSp>
        <p:nvGrpSpPr>
          <p:cNvPr id="125" name="Google Shape;125;p24"/>
          <p:cNvGrpSpPr/>
          <p:nvPr/>
        </p:nvGrpSpPr>
        <p:grpSpPr>
          <a:xfrm>
            <a:off x="0" y="0"/>
            <a:ext cx="12192000" cy="6858000"/>
            <a:chOff x="0" y="0"/>
            <a:chExt cx="12192000" cy="6858000"/>
          </a:xfrm>
        </p:grpSpPr>
        <p:sp>
          <p:nvSpPr>
            <p:cNvPr id="126" name="Google Shape;126;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4" name="Google Shape;134;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5" name="Google Shape;135;p24"/>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4"/>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7" name="Google Shape;137;p24"/>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8" name="Google Shape;138;p2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42" name="Shape 142"/>
        <p:cNvGrpSpPr/>
        <p:nvPr/>
      </p:nvGrpSpPr>
      <p:grpSpPr>
        <a:xfrm>
          <a:off x="0" y="0"/>
          <a:ext cx="0" cy="0"/>
          <a:chOff x="0" y="0"/>
          <a:chExt cx="0" cy="0"/>
        </a:xfrm>
      </p:grpSpPr>
      <p:grpSp>
        <p:nvGrpSpPr>
          <p:cNvPr id="143" name="Google Shape;143;p25"/>
          <p:cNvGrpSpPr/>
          <p:nvPr/>
        </p:nvGrpSpPr>
        <p:grpSpPr>
          <a:xfrm>
            <a:off x="0" y="0"/>
            <a:ext cx="12192000" cy="6858000"/>
            <a:chOff x="0" y="0"/>
            <a:chExt cx="12192000" cy="6858000"/>
          </a:xfrm>
        </p:grpSpPr>
        <p:sp>
          <p:nvSpPr>
            <p:cNvPr id="144" name="Google Shape;144;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2" name="Google Shape;152;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3" name="Google Shape;153;p25"/>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5"/>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5" name="Google Shape;155;p2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9" name="Shape 159"/>
        <p:cNvGrpSpPr/>
        <p:nvPr/>
      </p:nvGrpSpPr>
      <p:grpSpPr>
        <a:xfrm>
          <a:off x="0" y="0"/>
          <a:ext cx="0" cy="0"/>
          <a:chOff x="0" y="0"/>
          <a:chExt cx="0" cy="0"/>
        </a:xfrm>
      </p:grpSpPr>
      <p:grpSp>
        <p:nvGrpSpPr>
          <p:cNvPr id="160" name="Google Shape;160;p26"/>
          <p:cNvGrpSpPr/>
          <p:nvPr/>
        </p:nvGrpSpPr>
        <p:grpSpPr>
          <a:xfrm>
            <a:off x="0" y="0"/>
            <a:ext cx="12192000" cy="6858000"/>
            <a:chOff x="0" y="0"/>
            <a:chExt cx="12192000" cy="6858000"/>
          </a:xfrm>
        </p:grpSpPr>
        <p:sp>
          <p:nvSpPr>
            <p:cNvPr id="161" name="Google Shape;161;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9" name="Google Shape;169;p2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0" name="Google Shape;170;p26"/>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rgbClr val="EE52A4"/>
                </a:solidFill>
                <a:latin typeface="Arial"/>
                <a:ea typeface="Arial"/>
                <a:cs typeface="Arial"/>
                <a:sym typeface="Arial"/>
              </a:rPr>
              <a:t>“</a:t>
            </a:r>
            <a:endParaRPr/>
          </a:p>
        </p:txBody>
      </p:sp>
      <p:sp>
        <p:nvSpPr>
          <p:cNvPr id="171" name="Google Shape;171;p26"/>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a:solidFill>
                  <a:srgbClr val="EE52A4"/>
                </a:solidFill>
                <a:latin typeface="Arial"/>
                <a:ea typeface="Arial"/>
                <a:cs typeface="Arial"/>
                <a:sym typeface="Arial"/>
              </a:rPr>
              <a:t>”</a:t>
            </a:r>
            <a:endParaRPr/>
          </a:p>
        </p:txBody>
      </p:sp>
      <p:sp>
        <p:nvSpPr>
          <p:cNvPr id="172" name="Google Shape;172;p26"/>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6"/>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4" name="Google Shape;174;p26"/>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5" name="Google Shape;175;p2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9" name="Shape 179"/>
        <p:cNvGrpSpPr/>
        <p:nvPr/>
      </p:nvGrpSpPr>
      <p:grpSpPr>
        <a:xfrm>
          <a:off x="0" y="0"/>
          <a:ext cx="0" cy="0"/>
          <a:chOff x="0" y="0"/>
          <a:chExt cx="0" cy="0"/>
        </a:xfrm>
      </p:grpSpPr>
      <p:grpSp>
        <p:nvGrpSpPr>
          <p:cNvPr id="180" name="Google Shape;180;p27"/>
          <p:cNvGrpSpPr/>
          <p:nvPr/>
        </p:nvGrpSpPr>
        <p:grpSpPr>
          <a:xfrm>
            <a:off x="0" y="0"/>
            <a:ext cx="12192000" cy="6858000"/>
            <a:chOff x="0" y="0"/>
            <a:chExt cx="12192000" cy="6858000"/>
          </a:xfrm>
        </p:grpSpPr>
        <p:sp>
          <p:nvSpPr>
            <p:cNvPr id="181" name="Google Shape;18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9" name="Google Shape;189;p2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0" name="Google Shape;190;p27"/>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7"/>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92" name="Google Shape;192;p2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2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6" name="Shape 196"/>
        <p:cNvGrpSpPr/>
        <p:nvPr/>
      </p:nvGrpSpPr>
      <p:grpSpPr>
        <a:xfrm>
          <a:off x="0" y="0"/>
          <a:ext cx="0" cy="0"/>
          <a:chOff x="0" y="0"/>
          <a:chExt cx="0" cy="0"/>
        </a:xfrm>
      </p:grpSpPr>
      <p:sp>
        <p:nvSpPr>
          <p:cNvPr id="197" name="Google Shape;197;p28"/>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28"/>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28"/>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0" name="Google Shape;200;p28"/>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1" name="Google Shape;201;p28"/>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2" name="Google Shape;202;p28"/>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3" name="Google Shape;203;p28"/>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4" name="Google Shape;204;p28"/>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5" name="Google Shape;205;p28"/>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6" name="Google Shape;206;p2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9" name="Shape 209"/>
        <p:cNvGrpSpPr/>
        <p:nvPr/>
      </p:nvGrpSpPr>
      <p:grpSpPr>
        <a:xfrm>
          <a:off x="0" y="0"/>
          <a:ext cx="0" cy="0"/>
          <a:chOff x="0" y="0"/>
          <a:chExt cx="0" cy="0"/>
        </a:xfrm>
      </p:grpSpPr>
      <p:sp>
        <p:nvSpPr>
          <p:cNvPr id="210" name="Google Shape;210;p29"/>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29"/>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2" name="Google Shape;212;p29"/>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3" name="Google Shape;213;p29"/>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4" name="Google Shape;214;p29"/>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5" name="Google Shape;215;p29"/>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6" name="Google Shape;216;p29"/>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7" name="Google Shape;217;p29"/>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8" name="Google Shape;218;p29"/>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9" name="Google Shape;219;p29"/>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20" name="Google Shape;220;p29"/>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21" name="Google Shape;221;p29"/>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22" name="Google Shape;222;p2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9"/>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5" name="Shape 225"/>
        <p:cNvGrpSpPr/>
        <p:nvPr/>
      </p:nvGrpSpPr>
      <p:grpSpPr>
        <a:xfrm>
          <a:off x="0" y="0"/>
          <a:ext cx="0" cy="0"/>
          <a:chOff x="0" y="0"/>
          <a:chExt cx="0" cy="0"/>
        </a:xfrm>
      </p:grpSpPr>
      <p:sp>
        <p:nvSpPr>
          <p:cNvPr id="226" name="Google Shape;226;p30"/>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0"/>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8" name="Google Shape;228;p30"/>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31" name="Shape 231"/>
        <p:cNvGrpSpPr/>
        <p:nvPr/>
      </p:nvGrpSpPr>
      <p:grpSpPr>
        <a:xfrm>
          <a:off x="0" y="0"/>
          <a:ext cx="0" cy="0"/>
          <a:chOff x="0" y="0"/>
          <a:chExt cx="0" cy="0"/>
        </a:xfrm>
      </p:grpSpPr>
      <p:grpSp>
        <p:nvGrpSpPr>
          <p:cNvPr id="232" name="Google Shape;232;p31"/>
          <p:cNvGrpSpPr/>
          <p:nvPr/>
        </p:nvGrpSpPr>
        <p:grpSpPr>
          <a:xfrm>
            <a:off x="0" y="0"/>
            <a:ext cx="12192000" cy="6858000"/>
            <a:chOff x="0" y="0"/>
            <a:chExt cx="12192000" cy="6858000"/>
          </a:xfrm>
        </p:grpSpPr>
        <p:sp>
          <p:nvSpPr>
            <p:cNvPr id="233" name="Google Shape;233;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2" name="Google Shape;242;p3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3" name="Google Shape;243;p31"/>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31"/>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5" name="Google Shape;245;p31"/>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3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3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2" name="Shape 32"/>
        <p:cNvGrpSpPr/>
        <p:nvPr/>
      </p:nvGrpSpPr>
      <p:grpSpPr>
        <a:xfrm>
          <a:off x="0" y="0"/>
          <a:ext cx="0" cy="0"/>
          <a:chOff x="0" y="0"/>
          <a:chExt cx="0" cy="0"/>
        </a:xfrm>
      </p:grpSpPr>
      <p:sp>
        <p:nvSpPr>
          <p:cNvPr id="33" name="Google Shape;33;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7" name="Shape 37"/>
        <p:cNvGrpSpPr/>
        <p:nvPr/>
      </p:nvGrpSpPr>
      <p:grpSpPr>
        <a:xfrm>
          <a:off x="0" y="0"/>
          <a:ext cx="0" cy="0"/>
          <a:chOff x="0" y="0"/>
          <a:chExt cx="0" cy="0"/>
        </a:xfrm>
      </p:grpSpPr>
      <p:grpSp>
        <p:nvGrpSpPr>
          <p:cNvPr id="38" name="Google Shape;38;p17"/>
          <p:cNvGrpSpPr/>
          <p:nvPr/>
        </p:nvGrpSpPr>
        <p:grpSpPr>
          <a:xfrm>
            <a:off x="0" y="0"/>
            <a:ext cx="12192000" cy="6858000"/>
            <a:chOff x="0" y="0"/>
            <a:chExt cx="12192000" cy="6858000"/>
          </a:xfrm>
        </p:grpSpPr>
        <p:sp>
          <p:nvSpPr>
            <p:cNvPr id="39" name="Google Shape;39;p1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41" name="Google Shape;41;p17"/>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3" name="Google Shape;43;p17"/>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7" name="Shape 47"/>
        <p:cNvGrpSpPr/>
        <p:nvPr/>
      </p:nvGrpSpPr>
      <p:grpSpPr>
        <a:xfrm>
          <a:off x="0" y="0"/>
          <a:ext cx="0" cy="0"/>
          <a:chOff x="0" y="0"/>
          <a:chExt cx="0" cy="0"/>
        </a:xfrm>
      </p:grpSpPr>
      <p:grpSp>
        <p:nvGrpSpPr>
          <p:cNvPr id="48" name="Google Shape;48;p18"/>
          <p:cNvGrpSpPr/>
          <p:nvPr/>
        </p:nvGrpSpPr>
        <p:grpSpPr>
          <a:xfrm>
            <a:off x="0" y="0"/>
            <a:ext cx="12192000" cy="6858000"/>
            <a:chOff x="0" y="0"/>
            <a:chExt cx="12192000" cy="6858000"/>
          </a:xfrm>
        </p:grpSpPr>
        <p:sp>
          <p:nvSpPr>
            <p:cNvPr id="49" name="Google Shape;49;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8"/>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8"/>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7" name="Google Shape;57;p18"/>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9" name="Google Shape;59;p18"/>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1" name="Google Shape;61;p1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9"/>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1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2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5" name="Google Shape;75;p20"/>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6" name="Google Shape;76;p20"/>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7" name="Google Shape;77;p20"/>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78" name="Google Shape;78;p2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2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6" name="Shape 86"/>
        <p:cNvGrpSpPr/>
        <p:nvPr/>
      </p:nvGrpSpPr>
      <p:grpSpPr>
        <a:xfrm>
          <a:off x="0" y="0"/>
          <a:ext cx="0" cy="0"/>
          <a:chOff x="0" y="0"/>
          <a:chExt cx="0" cy="0"/>
        </a:xfrm>
      </p:grpSpPr>
      <p:grpSp>
        <p:nvGrpSpPr>
          <p:cNvPr id="87" name="Google Shape;87;p22"/>
          <p:cNvGrpSpPr/>
          <p:nvPr/>
        </p:nvGrpSpPr>
        <p:grpSpPr>
          <a:xfrm>
            <a:off x="0" y="0"/>
            <a:ext cx="12192000" cy="6858000"/>
            <a:chOff x="0" y="0"/>
            <a:chExt cx="12192000" cy="6858000"/>
          </a:xfrm>
        </p:grpSpPr>
        <p:sp>
          <p:nvSpPr>
            <p:cNvPr id="88" name="Google Shape;88;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2"/>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2"/>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2"/>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7" name="Google Shape;97;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8" name="Google Shape;98;p22"/>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2"/>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22"/>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1" name="Google Shape;101;p2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5" name="Shape 105"/>
        <p:cNvGrpSpPr/>
        <p:nvPr/>
      </p:nvGrpSpPr>
      <p:grpSpPr>
        <a:xfrm>
          <a:off x="0" y="0"/>
          <a:ext cx="0" cy="0"/>
          <a:chOff x="0" y="0"/>
          <a:chExt cx="0" cy="0"/>
        </a:xfrm>
      </p:grpSpPr>
      <p:grpSp>
        <p:nvGrpSpPr>
          <p:cNvPr id="106" name="Google Shape;106;p23"/>
          <p:cNvGrpSpPr/>
          <p:nvPr/>
        </p:nvGrpSpPr>
        <p:grpSpPr>
          <a:xfrm>
            <a:off x="0" y="0"/>
            <a:ext cx="12192000" cy="6858000"/>
            <a:chOff x="0" y="0"/>
            <a:chExt cx="12192000" cy="6858000"/>
          </a:xfrm>
        </p:grpSpPr>
        <p:sp>
          <p:nvSpPr>
            <p:cNvPr id="107" name="Google Shape;107;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3"/>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3"/>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3"/>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7" name="Google Shape;117;p23"/>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23"/>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2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4"/>
          <p:cNvGrpSpPr/>
          <p:nvPr/>
        </p:nvGrpSpPr>
        <p:grpSpPr>
          <a:xfrm>
            <a:off x="0" y="0"/>
            <a:ext cx="12192000" cy="6858000"/>
            <a:chOff x="0" y="0"/>
            <a:chExt cx="12192000" cy="6858000"/>
          </a:xfrm>
        </p:grpSpPr>
        <p:sp>
          <p:nvSpPr>
            <p:cNvPr id="11" name="Google Shape;11;p14"/>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4"/>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4"/>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9" name="Google Shape;19;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0" name="Google Shape;20;p1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1" name="Google Shape;21;p14"/>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 name="Google Shape;22;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3" name="Google Shape;23;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 name="Google Shape;24;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
          <p:cNvSpPr txBox="1"/>
          <p:nvPr>
            <p:ph type="title"/>
          </p:nvPr>
        </p:nvSpPr>
        <p:spPr>
          <a:xfrm>
            <a:off x="1085727" y="2160589"/>
            <a:ext cx="7977269" cy="244698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90833"/>
              </a:buClr>
              <a:buSzPts val="6000"/>
              <a:buFont typeface="Algerian"/>
              <a:buNone/>
            </a:pPr>
            <a:r>
              <a:rPr b="1" lang="en-US" sz="6000">
                <a:solidFill>
                  <a:srgbClr val="590833"/>
                </a:solidFill>
                <a:latin typeface="Algerian"/>
                <a:ea typeface="Algerian"/>
                <a:cs typeface="Algerian"/>
                <a:sym typeface="Algerian"/>
              </a:rPr>
              <a:t>Basic concepts of Islam</a:t>
            </a:r>
            <a:endParaRPr b="1" sz="6000" u="sng">
              <a:solidFill>
                <a:srgbClr val="590833"/>
              </a:solidFill>
              <a:latin typeface="Algerian"/>
              <a:ea typeface="Algerian"/>
              <a:cs typeface="Algerian"/>
              <a:sym typeface="Algerian"/>
            </a:endParaRPr>
          </a:p>
        </p:txBody>
      </p:sp>
      <p:sp>
        <p:nvSpPr>
          <p:cNvPr id="255" name="Google Shape;255;p1"/>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4800"/>
              <a:buNone/>
            </a:pPr>
            <a:r>
              <a:t/>
            </a:r>
            <a:endParaRPr sz="6000"/>
          </a:p>
          <a:p>
            <a:pPr indent="-342900" lvl="0" marL="342900" rtl="0" algn="just">
              <a:spcBef>
                <a:spcPts val="1000"/>
              </a:spcBef>
              <a:spcAft>
                <a:spcPts val="0"/>
              </a:spcAft>
              <a:buSzPts val="4800"/>
              <a:buNone/>
            </a:pPr>
            <a:r>
              <a:t/>
            </a:r>
            <a:endParaRPr sz="6000"/>
          </a:p>
          <a:p>
            <a:pPr indent="-342900" lvl="0" marL="342900" rtl="0" algn="just">
              <a:spcBef>
                <a:spcPts val="1000"/>
              </a:spcBef>
              <a:spcAft>
                <a:spcPts val="0"/>
              </a:spcAft>
              <a:buSzPts val="4800"/>
              <a:buNone/>
            </a:pPr>
            <a:r>
              <a:rPr lang="en-US" sz="6000"/>
              <a:t>		</a:t>
            </a:r>
            <a:endParaRPr b="1" sz="6000" u="sng"/>
          </a:p>
          <a:p>
            <a:pPr indent="-342900" lvl="0" marL="342900" rtl="0" algn="just">
              <a:spcBef>
                <a:spcPts val="1000"/>
              </a:spcBef>
              <a:spcAft>
                <a:spcPts val="0"/>
              </a:spcAft>
              <a:buSzPts val="4800"/>
              <a:buNone/>
            </a:pPr>
            <a:r>
              <a:t/>
            </a:r>
            <a:endParaRPr sz="60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0"/>
          <p:cNvSpPr/>
          <p:nvPr/>
        </p:nvSpPr>
        <p:spPr>
          <a:xfrm>
            <a:off x="257578" y="244699"/>
            <a:ext cx="8963696" cy="58785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Calibri"/>
                <a:ea typeface="Calibri"/>
                <a:cs typeface="Calibri"/>
                <a:sym typeface="Calibri"/>
              </a:rPr>
              <a:t>Evidence from Air</a:t>
            </a:r>
            <a:endParaRPr/>
          </a:p>
          <a:p>
            <a:pPr indent="0" lvl="0" marL="0" marR="0" rtl="0" algn="l">
              <a:spcBef>
                <a:spcPts val="0"/>
              </a:spcBef>
              <a:spcAft>
                <a:spcPts val="0"/>
              </a:spcAft>
              <a:buNone/>
            </a:pPr>
            <a:r>
              <a:t/>
            </a:r>
            <a:endParaRPr sz="2000">
              <a:solidFill>
                <a:schemeClr val="dk1"/>
              </a:solidFill>
              <a:latin typeface="Century Gothic"/>
              <a:ea typeface="Century Gothic"/>
              <a:cs typeface="Century Gothic"/>
              <a:sym typeface="Century Gothic"/>
            </a:endParaRPr>
          </a:p>
          <a:p>
            <a:pPr indent="0" lvl="0" marL="0" marR="0" rtl="1" algn="r">
              <a:spcBef>
                <a:spcPts val="0"/>
              </a:spcBef>
              <a:spcAft>
                <a:spcPts val="0"/>
              </a:spcAft>
              <a:buNone/>
            </a:pPr>
            <a:r>
              <a:rPr lang="en-US" sz="2400">
                <a:solidFill>
                  <a:schemeClr val="dk1"/>
                </a:solidFill>
                <a:latin typeface="Arial"/>
                <a:ea typeface="Arial"/>
                <a:cs typeface="Arial"/>
                <a:sym typeface="Arial"/>
              </a:rPr>
              <a:t>وَ مِنۡ اٰیٰتِہِ  الۡجَوَارِ فِی الۡبَحۡرِ کَالۡاَعۡلَامِ ﴿ؕ۳۲﴾ اِنۡ یَّشَاۡ یُسۡکِنِ الرِّیۡحَ فَیَظۡلَلۡنَ رَوَاکِدَ عَلٰی ظَہۡرِہٖ ؕ اِنَّ فِیۡ ذٰلِکَ لَاٰیٰتٍ  لِّکُلِّ  صَبَّارٍ  شَکُوۡرٍ ﴿ۙ۳۳﴾ </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And of his signs are the ships in the sea like banners. If he likes, he will calm (the wind) and they will keep calm on its surface, there is in it a sign for everyone who is steadfast and grateful.</a:t>
            </a:r>
            <a:endParaRPr/>
          </a:p>
          <a:p>
            <a:pPr indent="0" lvl="0" marL="0" marR="0" rtl="0" algn="l">
              <a:spcBef>
                <a:spcPts val="0"/>
              </a:spcBef>
              <a:spcAft>
                <a:spcPts val="0"/>
              </a:spcAft>
              <a:buNone/>
            </a:pPr>
            <a:r>
              <a:t/>
            </a:r>
            <a:endParaRPr sz="20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Evidence from Water </a:t>
            </a:r>
            <a:endParaRPr/>
          </a:p>
          <a:p>
            <a:pPr indent="0" lvl="0" marL="0" marR="0" rtl="1" algn="r">
              <a:spcBef>
                <a:spcPts val="0"/>
              </a:spcBef>
              <a:spcAft>
                <a:spcPts val="0"/>
              </a:spcAft>
              <a:buNone/>
            </a:pPr>
            <a:r>
              <a:t/>
            </a:r>
            <a:endParaRPr sz="2400">
              <a:solidFill>
                <a:schemeClr val="dk1"/>
              </a:solidFill>
              <a:latin typeface="Arial"/>
              <a:ea typeface="Arial"/>
              <a:cs typeface="Arial"/>
              <a:sym typeface="Arial"/>
            </a:endParaRPr>
          </a:p>
          <a:p>
            <a:pPr indent="0" lvl="0" marL="0" marR="0" rtl="1" algn="r">
              <a:spcBef>
                <a:spcPts val="0"/>
              </a:spcBef>
              <a:spcAft>
                <a:spcPts val="0"/>
              </a:spcAft>
              <a:buNone/>
            </a:pPr>
            <a:r>
              <a:rPr lang="en-US" sz="2400">
                <a:solidFill>
                  <a:schemeClr val="dk1"/>
                </a:solidFill>
                <a:latin typeface="Arial"/>
                <a:ea typeface="Arial"/>
                <a:cs typeface="Arial"/>
                <a:sym typeface="Arial"/>
              </a:rPr>
              <a:t>اَفَرَءَیۡتُمُ  الۡمَآءَ  الَّذِیۡ تَشۡرَبُوۡنَ ﴿ؕ۶۸﴾ ءَاَنۡتُمۡ  اَنۡزَلۡتُمُوۡہُ مِنَ الۡمُزۡنِ اَمۡ نَحۡنُ الۡمُنۡزِلُوۡنَ ﴿۶۹﴾ لَوۡ نَشَآءُ جَعَلۡنٰہُ  اُجَاجًا فَلَوۡ لَا تَشۡکُرُوۡنَ ﴿۷۰﴾ </a:t>
            </a:r>
            <a:endParaRPr/>
          </a:p>
          <a:p>
            <a:pPr indent="0" lvl="0" marL="0" marR="0" rtl="0" algn="l">
              <a:spcBef>
                <a:spcPts val="0"/>
              </a:spcBef>
              <a:spcAft>
                <a:spcPts val="0"/>
              </a:spcAft>
              <a:buNone/>
            </a:pPr>
            <a:r>
              <a:t/>
            </a:r>
            <a:endParaRPr sz="20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2000">
                <a:solidFill>
                  <a:schemeClr val="dk1"/>
                </a:solidFill>
                <a:latin typeface="Century Gothic"/>
                <a:ea typeface="Century Gothic"/>
                <a:cs typeface="Century Gothic"/>
                <a:sym typeface="Century Gothic"/>
              </a:rPr>
              <a:t>Have you observed the water that you drink, is it you who sent it down from the rain cloud or are we the sender? We would have made it bitter if we liked. Then why do you not thank us?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1"/>
          <p:cNvSpPr/>
          <p:nvPr/>
        </p:nvSpPr>
        <p:spPr>
          <a:xfrm>
            <a:off x="257577" y="296214"/>
            <a:ext cx="9118243" cy="656578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1400"/>
              <a:buFont typeface="Noto Sans Symbols"/>
              <a:buChar char="⮚"/>
            </a:pPr>
            <a:r>
              <a:rPr b="1" lang="en-US" sz="2800">
                <a:solidFill>
                  <a:schemeClr val="dk1"/>
                </a:solidFill>
                <a:latin typeface="Calibri"/>
                <a:ea typeface="Calibri"/>
                <a:cs typeface="Calibri"/>
                <a:sym typeface="Calibri"/>
              </a:rPr>
              <a:t>Evidence from Human creation</a:t>
            </a:r>
            <a:endParaRPr/>
          </a:p>
          <a:p>
            <a:pPr indent="0" lvl="0" marL="0" marR="0" rtl="0" algn="l">
              <a:lnSpc>
                <a:spcPct val="107000"/>
              </a:lnSpc>
              <a:spcBef>
                <a:spcPts val="0"/>
              </a:spcBef>
              <a:spcAft>
                <a:spcPts val="0"/>
              </a:spcAft>
              <a:buNone/>
            </a:pPr>
            <a:r>
              <a:t/>
            </a:r>
            <a:endParaRPr sz="2400">
              <a:solidFill>
                <a:schemeClr val="dk1"/>
              </a:solidFill>
              <a:latin typeface="Calibri"/>
              <a:ea typeface="Calibri"/>
              <a:cs typeface="Calibri"/>
              <a:sym typeface="Calibri"/>
            </a:endParaRPr>
          </a:p>
          <a:p>
            <a:pPr indent="0" lvl="0" marL="457200" marR="0" rtl="1" algn="just">
              <a:lnSpc>
                <a:spcPct val="150000"/>
              </a:lnSpc>
              <a:spcBef>
                <a:spcPts val="0"/>
              </a:spcBef>
              <a:spcAft>
                <a:spcPts val="0"/>
              </a:spcAft>
              <a:buNone/>
            </a:pPr>
            <a:r>
              <a:rPr lang="en-US" sz="2400">
                <a:solidFill>
                  <a:schemeClr val="dk1"/>
                </a:solidFill>
                <a:latin typeface="Arial"/>
                <a:ea typeface="Arial"/>
                <a:cs typeface="Arial"/>
                <a:sym typeface="Arial"/>
              </a:rPr>
              <a:t>وَ لَقَدۡ خَلَقۡنَا الۡاِنۡسَانَ مِنۡ سُلٰلَۃٍ  مِّنۡ طِیۡنٍ ﴿ۚ۱۲﴾ ثُمَّ  جَعَلۡنٰہُ  نُطۡفَۃً  فِیۡ قَرَارٍ مَّکِیۡنٍ ﴿۪۱۳﴾ </a:t>
            </a:r>
            <a:endParaRPr sz="2400">
              <a:solidFill>
                <a:schemeClr val="dk1"/>
              </a:solidFill>
              <a:latin typeface="Arial"/>
              <a:ea typeface="Arial"/>
              <a:cs typeface="Arial"/>
              <a:sym typeface="Arial"/>
            </a:endParaRPr>
          </a:p>
          <a:p>
            <a:pPr indent="0" lvl="0" marL="457200" marR="0" rtl="1" algn="just">
              <a:lnSpc>
                <a:spcPct val="150000"/>
              </a:lnSpc>
              <a:spcBef>
                <a:spcPts val="800"/>
              </a:spcBef>
              <a:spcAft>
                <a:spcPts val="0"/>
              </a:spcAft>
              <a:buNone/>
            </a:pPr>
            <a:r>
              <a:rPr lang="en-US" sz="2400">
                <a:solidFill>
                  <a:schemeClr val="dk1"/>
                </a:solidFill>
                <a:latin typeface="Arial"/>
                <a:ea typeface="Arial"/>
                <a:cs typeface="Arial"/>
                <a:sym typeface="Arial"/>
              </a:rPr>
              <a:t>ثُمَّ خَلَقۡنَا النُّطۡفَۃَ عَلَقَۃً  فَخَلَقۡنَا الۡعَلَقَۃَ مُضۡغَۃً فَخَلَقۡنَا الۡمُضۡغَۃَ عِظٰمًا فَکَسَوۡنَا الۡعِظٰمَ لَحۡمًا ٭ ثُمَّ اَنۡشَاۡنٰہُ خَلۡقًا اٰخَرَ ؕ فَتَبٰرَکَ اللّٰہُ  اَحۡسَنُ  الۡخٰلِقِیۡنَ ﴿ؕ۱۴﴾</a:t>
            </a:r>
            <a:endParaRPr sz="2400">
              <a:solidFill>
                <a:schemeClr val="dk1"/>
              </a:solidFill>
              <a:latin typeface="Arial"/>
              <a:ea typeface="Arial"/>
              <a:cs typeface="Arial"/>
              <a:sym typeface="Arial"/>
            </a:endParaRPr>
          </a:p>
          <a:p>
            <a:pPr indent="0" lvl="0" marL="457200" marR="0" rtl="0" algn="l">
              <a:spcBef>
                <a:spcPts val="800"/>
              </a:spcBef>
              <a:spcAft>
                <a:spcPts val="0"/>
              </a:spcAft>
              <a:buNone/>
            </a:pPr>
            <a:r>
              <a:rPr lang="en-US" sz="2400">
                <a:solidFill>
                  <a:schemeClr val="dk1"/>
                </a:solidFill>
                <a:latin typeface="Calibri"/>
                <a:ea typeface="Calibri"/>
                <a:cs typeface="Calibri"/>
                <a:sym typeface="Calibri"/>
              </a:rPr>
              <a:t>And we have created man from extract of clay,</a:t>
            </a:r>
            <a:endParaRPr/>
          </a:p>
          <a:p>
            <a:pPr indent="0" lvl="0" marL="457200" marR="0" rtl="0" algn="l">
              <a:spcBef>
                <a:spcPts val="800"/>
              </a:spcBef>
              <a:spcAft>
                <a:spcPts val="0"/>
              </a:spcAft>
              <a:buNone/>
            </a:pPr>
            <a:r>
              <a:rPr lang="en-US" sz="2400">
                <a:solidFill>
                  <a:schemeClr val="dk1"/>
                </a:solidFill>
                <a:latin typeface="Calibri"/>
                <a:ea typeface="Calibri"/>
                <a:cs typeface="Calibri"/>
                <a:sym typeface="Calibri"/>
              </a:rPr>
              <a:t>Then we made him a sperm-drop in a firm resting place,</a:t>
            </a:r>
            <a:endParaRPr/>
          </a:p>
          <a:p>
            <a:pPr indent="0" lvl="0" marL="457200" marR="0" rtl="0" algn="l">
              <a:spcBef>
                <a:spcPts val="800"/>
              </a:spcBef>
              <a:spcAft>
                <a:spcPts val="0"/>
              </a:spcAft>
              <a:buNone/>
            </a:pPr>
            <a:r>
              <a:rPr lang="en-US" sz="2400">
                <a:solidFill>
                  <a:schemeClr val="dk1"/>
                </a:solidFill>
                <a:latin typeface="Calibri"/>
                <a:ea typeface="Calibri"/>
                <a:cs typeface="Calibri"/>
                <a:sym typeface="Calibri"/>
              </a:rPr>
              <a:t>Then we made the sperm-drop into a clot,</a:t>
            </a:r>
            <a:endParaRPr/>
          </a:p>
          <a:p>
            <a:pPr indent="0" lvl="0" marL="457200" marR="0" rtl="0" algn="l">
              <a:spcBef>
                <a:spcPts val="800"/>
              </a:spcBef>
              <a:spcAft>
                <a:spcPts val="0"/>
              </a:spcAft>
              <a:buNone/>
            </a:pPr>
            <a:r>
              <a:rPr lang="en-US" sz="2400">
                <a:solidFill>
                  <a:schemeClr val="dk1"/>
                </a:solidFill>
                <a:latin typeface="Calibri"/>
                <a:ea typeface="Calibri"/>
                <a:cs typeface="Calibri"/>
                <a:sym typeface="Calibri"/>
              </a:rPr>
              <a:t>Then we turned the clot into a foetus-lump,</a:t>
            </a:r>
            <a:endParaRPr/>
          </a:p>
          <a:p>
            <a:pPr indent="0" lvl="0" marL="457200" marR="0" rtl="0" algn="l">
              <a:spcBef>
                <a:spcPts val="800"/>
              </a:spcBef>
              <a:spcAft>
                <a:spcPts val="0"/>
              </a:spcAft>
              <a:buNone/>
            </a:pPr>
            <a:r>
              <a:rPr lang="en-US" sz="2400">
                <a:solidFill>
                  <a:schemeClr val="dk1"/>
                </a:solidFill>
                <a:latin typeface="Calibri"/>
                <a:ea typeface="Calibri"/>
                <a:cs typeface="Calibri"/>
                <a:sym typeface="Calibri"/>
              </a:rPr>
              <a:t>Then we made the foetus-lump into bones,</a:t>
            </a:r>
            <a:endParaRPr/>
          </a:p>
          <a:p>
            <a:pPr indent="0" lvl="0" marL="457200" marR="0" rtl="0" algn="l">
              <a:spcBef>
                <a:spcPts val="800"/>
              </a:spcBef>
              <a:spcAft>
                <a:spcPts val="0"/>
              </a:spcAft>
              <a:buNone/>
            </a:pPr>
            <a:r>
              <a:rPr lang="en-US" sz="2400">
                <a:solidFill>
                  <a:schemeClr val="dk1"/>
                </a:solidFill>
                <a:latin typeface="Calibri"/>
                <a:ea typeface="Calibri"/>
                <a:cs typeface="Calibri"/>
                <a:sym typeface="Calibri"/>
              </a:rPr>
              <a:t>Then we clothed the bones with flesh,</a:t>
            </a:r>
            <a:endParaRPr/>
          </a:p>
          <a:p>
            <a:pPr indent="0" lvl="0" marL="457200" marR="0" rtl="0" algn="l">
              <a:spcBef>
                <a:spcPts val="800"/>
              </a:spcBef>
              <a:spcAft>
                <a:spcPts val="0"/>
              </a:spcAft>
              <a:buNone/>
            </a:pPr>
            <a:r>
              <a:rPr lang="en-US" sz="2400">
                <a:solidFill>
                  <a:schemeClr val="dk1"/>
                </a:solidFill>
                <a:latin typeface="Calibri"/>
                <a:ea typeface="Calibri"/>
                <a:cs typeface="Calibri"/>
                <a:sym typeface="Calibri"/>
              </a:rPr>
              <a:t>Thereafter we developed it into another creature,</a:t>
            </a:r>
            <a:endParaRPr/>
          </a:p>
          <a:p>
            <a:pPr indent="0" lvl="0" marL="457200" marR="0" rtl="0" algn="l">
              <a:spcBef>
                <a:spcPts val="800"/>
              </a:spcBef>
              <a:spcAft>
                <a:spcPts val="0"/>
              </a:spcAft>
              <a:buNone/>
            </a:pPr>
            <a:r>
              <a:rPr lang="en-US" sz="2400">
                <a:solidFill>
                  <a:schemeClr val="dk1"/>
                </a:solidFill>
                <a:latin typeface="Calibri"/>
                <a:ea typeface="Calibri"/>
                <a:cs typeface="Calibri"/>
                <a:sym typeface="Calibri"/>
              </a:rPr>
              <a:t>Thus the blessed is Allah who is the best of creators.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2"/>
          <p:cNvSpPr txBox="1"/>
          <p:nvPr>
            <p:ph type="title"/>
          </p:nvPr>
        </p:nvSpPr>
        <p:spPr>
          <a:xfrm>
            <a:off x="905310" y="779172"/>
            <a:ext cx="9067940" cy="106894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2"/>
              </a:buClr>
              <a:buSzPct val="100000"/>
              <a:buFont typeface="Calibri"/>
              <a:buNone/>
            </a:pPr>
            <a:r>
              <a:rPr b="1" lang="en-US">
                <a:latin typeface="Calibri"/>
                <a:ea typeface="Calibri"/>
                <a:cs typeface="Calibri"/>
                <a:sym typeface="Calibri"/>
              </a:rPr>
              <a:t>MISCONCEPTION ABOUT SCIENCE AND ISLAM</a:t>
            </a:r>
            <a:br>
              <a:rPr lang="en-US">
                <a:latin typeface="Calibri"/>
                <a:ea typeface="Calibri"/>
                <a:cs typeface="Calibri"/>
                <a:sym typeface="Calibri"/>
              </a:rPr>
            </a:br>
            <a:endParaRPr>
              <a:latin typeface="Calibri"/>
              <a:ea typeface="Calibri"/>
              <a:cs typeface="Calibri"/>
              <a:sym typeface="Calibri"/>
            </a:endParaRPr>
          </a:p>
        </p:txBody>
      </p:sp>
      <p:sp>
        <p:nvSpPr>
          <p:cNvPr id="323" name="Google Shape;323;p12"/>
          <p:cNvSpPr txBox="1"/>
          <p:nvPr>
            <p:ph idx="1" type="body"/>
          </p:nvPr>
        </p:nvSpPr>
        <p:spPr>
          <a:xfrm>
            <a:off x="905310" y="1972552"/>
            <a:ext cx="9067940" cy="526196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p>
          <a:p>
            <a:pPr indent="-342900" lvl="0" marL="342900" rtl="0" algn="just">
              <a:spcBef>
                <a:spcPts val="1000"/>
              </a:spcBef>
              <a:spcAft>
                <a:spcPts val="0"/>
              </a:spcAft>
              <a:buSzPts val="1920"/>
              <a:buChar char="►"/>
            </a:pPr>
            <a:r>
              <a:rPr lang="en-US" sz="2400">
                <a:solidFill>
                  <a:schemeClr val="dk1"/>
                </a:solidFill>
                <a:latin typeface="Calibri"/>
                <a:ea typeface="Calibri"/>
                <a:cs typeface="Calibri"/>
                <a:sym typeface="Calibri"/>
              </a:rPr>
              <a:t>In the modern system of education, science occupies the uppermost position, it’s based on the observation, experience of matter, and the human wisdom. In other words…, scientific knowledge is related to the world of matter and has no concern with meta-physical world, while in the oneness of Allah and all other unseen matters are concerned with meta-physical philosophy. </a:t>
            </a:r>
            <a:r>
              <a:rPr b="1" lang="en-US" sz="2400">
                <a:solidFill>
                  <a:schemeClr val="dk1"/>
                </a:solidFill>
                <a:latin typeface="Calibri"/>
                <a:ea typeface="Calibri"/>
                <a:cs typeface="Calibri"/>
                <a:sym typeface="Calibri"/>
              </a:rPr>
              <a:t>That’s why there is no conflict between science and Islam.</a:t>
            </a:r>
            <a:endParaRPr sz="2400">
              <a:solidFill>
                <a:schemeClr val="dk1"/>
              </a:solidFill>
              <a:latin typeface="Calibri"/>
              <a:ea typeface="Calibri"/>
              <a:cs typeface="Calibri"/>
              <a:sym typeface="Calibri"/>
            </a:endParaRPr>
          </a:p>
          <a:p>
            <a:pPr indent="-342900" lvl="0" marL="342900" rtl="0" algn="l">
              <a:spcBef>
                <a:spcPts val="1000"/>
              </a:spcBef>
              <a:spcAft>
                <a:spcPts val="0"/>
              </a:spcAft>
              <a:buSzPts val="1440"/>
              <a:buChar char="►"/>
            </a:pPr>
            <a:r>
              <a:rPr lang="en-US"/>
              <a:t> </a:t>
            </a:r>
            <a:r>
              <a:rPr lang="en-US" sz="2400">
                <a:solidFill>
                  <a:schemeClr val="dk1"/>
                </a:solidFill>
                <a:latin typeface="Calibri"/>
                <a:ea typeface="Calibri"/>
                <a:cs typeface="Calibri"/>
                <a:sym typeface="Calibri"/>
              </a:rPr>
              <a:t>As we discussed in three sources of knowledge that the five senses and intellect are limited. And todays Science is totally depend upon them. So how they can conflict with third superlative source of knowledge “Divine Revelation”</a:t>
            </a:r>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3"/>
          <p:cNvSpPr txBox="1"/>
          <p:nvPr>
            <p:ph idx="1" type="subTitle"/>
          </p:nvPr>
        </p:nvSpPr>
        <p:spPr>
          <a:xfrm>
            <a:off x="1070082" y="2904565"/>
            <a:ext cx="9808587" cy="51098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3520"/>
              <a:buNone/>
            </a:pPr>
            <a:r>
              <a:rPr b="1" lang="en-US" sz="4400">
                <a:solidFill>
                  <a:schemeClr val="lt1"/>
                </a:solidFill>
                <a:latin typeface="Arial"/>
                <a:ea typeface="Arial"/>
                <a:cs typeface="Arial"/>
                <a:sym typeface="Arial"/>
              </a:rPr>
              <a:t>جزاکم اللہ خیرا</a:t>
            </a:r>
            <a:endParaRPr sz="44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
          <p:cNvSpPr txBox="1"/>
          <p:nvPr>
            <p:ph type="title"/>
          </p:nvPr>
        </p:nvSpPr>
        <p:spPr>
          <a:xfrm>
            <a:off x="1107640" y="891988"/>
            <a:ext cx="8157573" cy="1129048"/>
          </a:xfrm>
          <a:prstGeom prst="rect">
            <a:avLst/>
          </a:prstGeom>
          <a:noFill/>
          <a:ln>
            <a:noFill/>
          </a:ln>
        </p:spPr>
        <p:txBody>
          <a:bodyPr anchorCtr="0" anchor="ctr" bIns="45700" lIns="91425" spcFirstLastPara="1" rIns="91425" wrap="square" tIns="45700">
            <a:normAutofit fontScale="90000"/>
          </a:bodyPr>
          <a:lstStyle/>
          <a:p>
            <a:pPr indent="-533400" lvl="0" marL="533400" rtl="1" algn="ctr">
              <a:lnSpc>
                <a:spcPct val="90000"/>
              </a:lnSpc>
              <a:spcBef>
                <a:spcPts val="0"/>
              </a:spcBef>
              <a:spcAft>
                <a:spcPts val="0"/>
              </a:spcAft>
              <a:buClr>
                <a:schemeClr val="lt2"/>
              </a:buClr>
              <a:buSzPct val="100000"/>
              <a:buFont typeface="Arial"/>
              <a:buNone/>
            </a:pPr>
            <a:r>
              <a:rPr lang="en-US" sz="2900">
                <a:latin typeface="Arial"/>
                <a:ea typeface="Arial"/>
                <a:cs typeface="Arial"/>
                <a:sym typeface="Arial"/>
              </a:rPr>
              <a:t>(ايمان مفصَّل)</a:t>
            </a:r>
            <a:br>
              <a:rPr lang="en-US" sz="2900">
                <a:latin typeface="Arial"/>
                <a:ea typeface="Arial"/>
                <a:cs typeface="Arial"/>
                <a:sym typeface="Arial"/>
              </a:rPr>
            </a:br>
            <a:r>
              <a:rPr lang="en-US" sz="2900">
                <a:latin typeface="Arial"/>
                <a:ea typeface="Arial"/>
                <a:cs typeface="Arial"/>
                <a:sym typeface="Arial"/>
              </a:rPr>
              <a:t> آمنت بالله وملئكته وكتبه ورسله واليوم الآخر والقدر خيره وشره من الله تعالى والبعث بعد الموت</a:t>
            </a:r>
            <a:br>
              <a:rPr lang="en-US" sz="2900">
                <a:solidFill>
                  <a:srgbClr val="000000"/>
                </a:solidFill>
                <a:latin typeface="Arial"/>
                <a:ea typeface="Arial"/>
                <a:cs typeface="Arial"/>
                <a:sym typeface="Arial"/>
              </a:rPr>
            </a:br>
            <a:endParaRPr>
              <a:latin typeface="Arial"/>
              <a:ea typeface="Arial"/>
              <a:cs typeface="Arial"/>
              <a:sym typeface="Arial"/>
            </a:endParaRPr>
          </a:p>
        </p:txBody>
      </p:sp>
      <p:sp>
        <p:nvSpPr>
          <p:cNvPr id="261" name="Google Shape;261;p2"/>
          <p:cNvSpPr txBox="1"/>
          <p:nvPr>
            <p:ph idx="1" type="body"/>
          </p:nvPr>
        </p:nvSpPr>
        <p:spPr>
          <a:xfrm>
            <a:off x="677332" y="1841678"/>
            <a:ext cx="9672616" cy="4731400"/>
          </a:xfrm>
          <a:prstGeom prst="rect">
            <a:avLst/>
          </a:prstGeom>
          <a:noFill/>
          <a:ln>
            <a:noFill/>
          </a:ln>
        </p:spPr>
        <p:txBody>
          <a:bodyPr anchorCtr="0" anchor="t" bIns="45700" lIns="91425" spcFirstLastPara="1" rIns="91425" wrap="square" tIns="45700">
            <a:normAutofit/>
          </a:bodyPr>
          <a:lstStyle/>
          <a:p>
            <a:pPr indent="-533400" lvl="0" marL="533400" rtl="1" algn="ctr">
              <a:lnSpc>
                <a:spcPct val="90000"/>
              </a:lnSpc>
              <a:spcBef>
                <a:spcPts val="0"/>
              </a:spcBef>
              <a:spcAft>
                <a:spcPts val="0"/>
              </a:spcAft>
              <a:buClr>
                <a:srgbClr val="000000"/>
              </a:buClr>
              <a:buSzPts val="1440"/>
              <a:buNone/>
            </a:pPr>
            <a:r>
              <a:t/>
            </a:r>
            <a:endParaRPr b="1">
              <a:solidFill>
                <a:schemeClr val="dk1"/>
              </a:solidFill>
              <a:latin typeface="Arial"/>
              <a:ea typeface="Arial"/>
              <a:cs typeface="Arial"/>
              <a:sym typeface="Arial"/>
            </a:endParaRPr>
          </a:p>
          <a:p>
            <a:pPr indent="-533400" lvl="0" marL="533400" rtl="0" algn="l">
              <a:spcBef>
                <a:spcPts val="1000"/>
              </a:spcBef>
              <a:spcAft>
                <a:spcPts val="0"/>
              </a:spcAft>
              <a:buClr>
                <a:srgbClr val="000000"/>
              </a:buClr>
              <a:buSzPts val="1920"/>
              <a:buChar char="►"/>
            </a:pPr>
            <a:r>
              <a:rPr lang="en-US" sz="2400">
                <a:solidFill>
                  <a:schemeClr val="dk1"/>
                </a:solidFill>
              </a:rPr>
              <a:t>1 Belief in the Oneness of God. ...</a:t>
            </a:r>
            <a:endParaRPr/>
          </a:p>
          <a:p>
            <a:pPr indent="-533400" lvl="0" marL="533400" rtl="0" algn="l">
              <a:spcBef>
                <a:spcPts val="1000"/>
              </a:spcBef>
              <a:spcAft>
                <a:spcPts val="0"/>
              </a:spcAft>
              <a:buClr>
                <a:srgbClr val="000000"/>
              </a:buClr>
              <a:buSzPts val="1920"/>
              <a:buChar char="►"/>
            </a:pPr>
            <a:r>
              <a:rPr lang="en-US" sz="2400">
                <a:solidFill>
                  <a:schemeClr val="dk1"/>
                </a:solidFill>
              </a:rPr>
              <a:t>2 Belief in the Angels of God. ...</a:t>
            </a:r>
            <a:endParaRPr/>
          </a:p>
          <a:p>
            <a:pPr indent="-533400" lvl="0" marL="533400" rtl="0" algn="l">
              <a:spcBef>
                <a:spcPts val="1000"/>
              </a:spcBef>
              <a:spcAft>
                <a:spcPts val="0"/>
              </a:spcAft>
              <a:buClr>
                <a:srgbClr val="000000"/>
              </a:buClr>
              <a:buSzPts val="1920"/>
              <a:buChar char="►"/>
            </a:pPr>
            <a:r>
              <a:rPr lang="en-US" sz="2400">
                <a:solidFill>
                  <a:schemeClr val="dk1"/>
                </a:solidFill>
              </a:rPr>
              <a:t>3 Belief in the Revelations (Books) of God. ...</a:t>
            </a:r>
            <a:endParaRPr/>
          </a:p>
          <a:p>
            <a:pPr indent="-533400" lvl="0" marL="533400" rtl="0" algn="l">
              <a:spcBef>
                <a:spcPts val="1000"/>
              </a:spcBef>
              <a:spcAft>
                <a:spcPts val="0"/>
              </a:spcAft>
              <a:buClr>
                <a:srgbClr val="000000"/>
              </a:buClr>
              <a:buSzPts val="1920"/>
              <a:buChar char="►"/>
            </a:pPr>
            <a:r>
              <a:rPr lang="en-US" sz="2400">
                <a:solidFill>
                  <a:schemeClr val="dk1"/>
                </a:solidFill>
              </a:rPr>
              <a:t>4 Belief in the Prophets of God. ...</a:t>
            </a:r>
            <a:endParaRPr/>
          </a:p>
          <a:p>
            <a:pPr indent="-533400" lvl="0" marL="533400" rtl="0" algn="l">
              <a:spcBef>
                <a:spcPts val="1000"/>
              </a:spcBef>
              <a:spcAft>
                <a:spcPts val="0"/>
              </a:spcAft>
              <a:buClr>
                <a:srgbClr val="000000"/>
              </a:buClr>
              <a:buSzPts val="1920"/>
              <a:buChar char="►"/>
            </a:pPr>
            <a:r>
              <a:rPr lang="en-US" sz="2400">
                <a:solidFill>
                  <a:schemeClr val="dk1"/>
                </a:solidFill>
              </a:rPr>
              <a:t>5 Belief in the Day of Judgment. ...</a:t>
            </a:r>
            <a:endParaRPr/>
          </a:p>
          <a:p>
            <a:pPr indent="-533400" lvl="0" marL="533400" rtl="0" algn="l">
              <a:spcBef>
                <a:spcPts val="1000"/>
              </a:spcBef>
              <a:spcAft>
                <a:spcPts val="0"/>
              </a:spcAft>
              <a:buClr>
                <a:srgbClr val="000000"/>
              </a:buClr>
              <a:buSzPts val="1920"/>
              <a:buChar char="►"/>
            </a:pPr>
            <a:r>
              <a:rPr lang="en-US" sz="2400">
                <a:solidFill>
                  <a:schemeClr val="dk1"/>
                </a:solidFill>
              </a:rPr>
              <a:t>6 Belief in predestination (</a:t>
            </a:r>
            <a:r>
              <a:rPr b="1" lang="en-US" sz="3000">
                <a:solidFill>
                  <a:schemeClr val="dk1"/>
                </a:solidFill>
                <a:latin typeface="Arial"/>
                <a:ea typeface="Arial"/>
                <a:cs typeface="Arial"/>
                <a:sym typeface="Arial"/>
              </a:rPr>
              <a:t>تقدیر</a:t>
            </a:r>
            <a:r>
              <a:rPr lang="en-US" sz="2400">
                <a:solidFill>
                  <a:schemeClr val="dk1"/>
                </a:solidFill>
              </a:rPr>
              <a:t>) whether it involves good or bad...</a:t>
            </a:r>
            <a:endParaRPr/>
          </a:p>
          <a:p>
            <a:pPr indent="-533400" lvl="0" marL="533400" rtl="0" algn="l">
              <a:spcBef>
                <a:spcPts val="1000"/>
              </a:spcBef>
              <a:spcAft>
                <a:spcPts val="0"/>
              </a:spcAft>
              <a:buClr>
                <a:srgbClr val="000000"/>
              </a:buClr>
              <a:buSzPts val="1920"/>
              <a:buChar char="►"/>
            </a:pPr>
            <a:r>
              <a:rPr lang="en-US" sz="2400">
                <a:solidFill>
                  <a:schemeClr val="dk1"/>
                </a:solidFill>
              </a:rPr>
              <a:t>7 Belief in Resurrection after Death.</a:t>
            </a:r>
            <a:endParaRPr/>
          </a:p>
          <a:p>
            <a:pPr indent="-251459" lvl="0" marL="342900" rtl="0" algn="l">
              <a:spcBef>
                <a:spcPts val="1000"/>
              </a:spcBef>
              <a:spcAft>
                <a:spcPts val="0"/>
              </a:spcAft>
              <a:buSzPts val="1440"/>
              <a:buNone/>
            </a:pPr>
            <a:r>
              <a:t/>
            </a: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
          <p:cNvSpPr txBox="1"/>
          <p:nvPr>
            <p:ph idx="1" type="body"/>
          </p:nvPr>
        </p:nvSpPr>
        <p:spPr>
          <a:xfrm>
            <a:off x="959722" y="1250576"/>
            <a:ext cx="8596668" cy="5086622"/>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560"/>
              <a:buNone/>
            </a:pPr>
            <a:r>
              <a:rPr b="1" lang="en-US" sz="3200">
                <a:solidFill>
                  <a:schemeClr val="lt1"/>
                </a:solidFill>
                <a:latin typeface="Arial Rounded"/>
                <a:ea typeface="Arial Rounded"/>
                <a:cs typeface="Arial Rounded"/>
                <a:sym typeface="Arial Rounded"/>
              </a:rPr>
              <a:t>Oneness of God</a:t>
            </a:r>
            <a:endParaRPr b="1" sz="3200">
              <a:solidFill>
                <a:schemeClr val="lt1"/>
              </a:solidFill>
              <a:latin typeface="Arial Rounded"/>
              <a:ea typeface="Arial Rounded"/>
              <a:cs typeface="Arial Rounded"/>
              <a:sym typeface="Arial Rounded"/>
            </a:endParaRPr>
          </a:p>
          <a:p>
            <a:pPr indent="0" lvl="0" marL="0" rtl="0" algn="l">
              <a:spcBef>
                <a:spcPts val="1000"/>
              </a:spcBef>
              <a:spcAft>
                <a:spcPts val="0"/>
              </a:spcAft>
              <a:buSzPts val="2560"/>
              <a:buNone/>
            </a:pPr>
            <a:r>
              <a:t/>
            </a:r>
            <a:endParaRPr b="1" sz="3200">
              <a:latin typeface="Arial Rounded"/>
              <a:ea typeface="Arial Rounded"/>
              <a:cs typeface="Arial Rounded"/>
              <a:sym typeface="Arial Rounded"/>
            </a:endParaRPr>
          </a:p>
          <a:p>
            <a:pPr indent="0" lvl="0" marL="0" rtl="0" algn="ctr">
              <a:spcBef>
                <a:spcPts val="1000"/>
              </a:spcBef>
              <a:spcAft>
                <a:spcPts val="0"/>
              </a:spcAft>
              <a:buSzPts val="2240"/>
              <a:buNone/>
            </a:pPr>
            <a:r>
              <a:rPr lang="en-US" sz="2800">
                <a:solidFill>
                  <a:schemeClr val="dk1"/>
                </a:solidFill>
                <a:latin typeface="Arial"/>
                <a:ea typeface="Arial"/>
                <a:cs typeface="Arial"/>
                <a:sym typeface="Arial"/>
              </a:rPr>
              <a:t>ھو اعتقاد تفرّد اللہ بالخلق والتدبیر ،واخلاص العبادة لہ ،وترک عبادة ما سواہ واثبات ما لہ من الاسماء الحسنی ،والصفات العلیا ،وتنزیھہ عن النقض والعیب</a:t>
            </a:r>
            <a:r>
              <a:rPr lang="en-US">
                <a:solidFill>
                  <a:schemeClr val="dk1"/>
                </a:solidFill>
                <a:latin typeface="Arial"/>
                <a:ea typeface="Arial"/>
                <a:cs typeface="Arial"/>
                <a:sym typeface="Arial"/>
              </a:rPr>
              <a:t>(شیخ صالح بن فوزان)</a:t>
            </a:r>
            <a:endParaRPr>
              <a:solidFill>
                <a:schemeClr val="dk1"/>
              </a:solidFill>
              <a:latin typeface="Arial"/>
              <a:ea typeface="Arial"/>
              <a:cs typeface="Arial"/>
              <a:sym typeface="Arial"/>
            </a:endParaRPr>
          </a:p>
          <a:p>
            <a:pPr indent="0" lvl="0" marL="0" rtl="0" algn="ctr">
              <a:spcBef>
                <a:spcPts val="1000"/>
              </a:spcBef>
              <a:spcAft>
                <a:spcPts val="0"/>
              </a:spcAft>
              <a:buSzPts val="1440"/>
              <a:buNone/>
            </a:pPr>
            <a:r>
              <a:t/>
            </a:r>
            <a:endParaRPr>
              <a:solidFill>
                <a:schemeClr val="dk1"/>
              </a:solidFill>
            </a:endParaRPr>
          </a:p>
          <a:p>
            <a:pPr indent="0" lvl="0" marL="0" rtl="0" algn="ctr">
              <a:spcBef>
                <a:spcPts val="1000"/>
              </a:spcBef>
              <a:spcAft>
                <a:spcPts val="0"/>
              </a:spcAft>
              <a:buSzPts val="1920"/>
              <a:buNone/>
            </a:pPr>
            <a:r>
              <a:rPr lang="en-US" sz="2400">
                <a:solidFill>
                  <a:schemeClr val="dk1"/>
                </a:solidFill>
              </a:rPr>
              <a:t>It is a belief in the uniqueness of God in creation and management, sincerity of worship to God, abandoning the worship of what is other than Him, and affirming what God has of the Most Beautiful Names and the Supreme Attributes and Declaring him free from defects and shortcomings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
          <p:cNvSpPr txBox="1"/>
          <p:nvPr>
            <p:ph type="title"/>
          </p:nvPr>
        </p:nvSpPr>
        <p:spPr>
          <a:xfrm>
            <a:off x="986617" y="407894"/>
            <a:ext cx="8596668" cy="132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Arial Rounded"/>
              <a:buNone/>
            </a:pPr>
            <a:r>
              <a:rPr b="1" lang="en-US">
                <a:solidFill>
                  <a:schemeClr val="lt1"/>
                </a:solidFill>
                <a:latin typeface="Arial Rounded"/>
                <a:ea typeface="Arial Rounded"/>
                <a:cs typeface="Arial Rounded"/>
                <a:sym typeface="Arial Rounded"/>
              </a:rPr>
              <a:t>The Four Levels of Oneness</a:t>
            </a:r>
            <a:endParaRPr b="1">
              <a:solidFill>
                <a:schemeClr val="lt1"/>
              </a:solidFill>
              <a:latin typeface="Arial Rounded"/>
              <a:ea typeface="Arial Rounded"/>
              <a:cs typeface="Arial Rounded"/>
              <a:sym typeface="Arial Rounded"/>
            </a:endParaRPr>
          </a:p>
        </p:txBody>
      </p:sp>
      <p:sp>
        <p:nvSpPr>
          <p:cNvPr id="272" name="Google Shape;272;p4"/>
          <p:cNvSpPr txBox="1"/>
          <p:nvPr>
            <p:ph idx="1" type="body"/>
          </p:nvPr>
        </p:nvSpPr>
        <p:spPr>
          <a:xfrm>
            <a:off x="879040" y="2433916"/>
            <a:ext cx="8596668" cy="402067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920"/>
              <a:buNone/>
            </a:pPr>
            <a:r>
              <a:rPr lang="en-US" sz="2400">
                <a:solidFill>
                  <a:schemeClr val="dk1"/>
                </a:solidFill>
              </a:rPr>
              <a:t>The concept of Tawhid is completed after accepting four parts/levels of Tawhid:</a:t>
            </a:r>
            <a:endParaRPr/>
          </a:p>
          <a:p>
            <a:pPr indent="0" lvl="0" marL="0" rtl="0" algn="l">
              <a:spcBef>
                <a:spcPts val="1000"/>
              </a:spcBef>
              <a:spcAft>
                <a:spcPts val="0"/>
              </a:spcAft>
              <a:buSzPts val="1920"/>
              <a:buNone/>
            </a:pPr>
            <a:r>
              <a:t/>
            </a:r>
            <a:endParaRPr sz="2400">
              <a:solidFill>
                <a:schemeClr val="dk1"/>
              </a:solidFill>
            </a:endParaRPr>
          </a:p>
          <a:p>
            <a:pPr indent="-457200" lvl="0" marL="457200" rtl="0" algn="l">
              <a:spcBef>
                <a:spcPts val="1000"/>
              </a:spcBef>
              <a:spcAft>
                <a:spcPts val="0"/>
              </a:spcAft>
              <a:buSzPts val="1920"/>
              <a:buFont typeface="Century Gothic"/>
              <a:buAutoNum type="arabicPeriod"/>
            </a:pPr>
            <a:r>
              <a:rPr lang="en-US" sz="2400">
                <a:solidFill>
                  <a:schemeClr val="dk1"/>
                </a:solidFill>
              </a:rPr>
              <a:t> Belief that only God is worthy of being described as the Necessary Existence (</a:t>
            </a:r>
            <a:r>
              <a:rPr lang="en-US" sz="2400">
                <a:solidFill>
                  <a:schemeClr val="dk1"/>
                </a:solidFill>
                <a:latin typeface="Arial"/>
                <a:ea typeface="Arial"/>
                <a:cs typeface="Arial"/>
                <a:sym typeface="Arial"/>
              </a:rPr>
              <a:t>واجب الوجود </a:t>
            </a:r>
            <a:r>
              <a:rPr lang="en-US" sz="2400">
                <a:solidFill>
                  <a:schemeClr val="dk1"/>
                </a:solidFill>
              </a:rPr>
              <a:t>)</a:t>
            </a:r>
            <a:endParaRPr/>
          </a:p>
          <a:p>
            <a:pPr indent="-457200" lvl="0" marL="457200" rtl="0" algn="l">
              <a:spcBef>
                <a:spcPts val="1000"/>
              </a:spcBef>
              <a:spcAft>
                <a:spcPts val="0"/>
              </a:spcAft>
              <a:buSzPts val="1920"/>
              <a:buFont typeface="Century Gothic"/>
              <a:buAutoNum type="arabicPeriod"/>
            </a:pPr>
            <a:r>
              <a:rPr lang="en-US" sz="2400">
                <a:solidFill>
                  <a:schemeClr val="dk1"/>
                </a:solidFill>
              </a:rPr>
              <a:t> Faith in that the Creator of all things is Just Allah alone</a:t>
            </a:r>
            <a:endParaRPr sz="2400">
              <a:solidFill>
                <a:schemeClr val="dk1"/>
              </a:solidFill>
            </a:endParaRPr>
          </a:p>
          <a:p>
            <a:pPr indent="-457200" lvl="0" marL="457200" rtl="0" algn="l">
              <a:spcBef>
                <a:spcPts val="1000"/>
              </a:spcBef>
              <a:spcAft>
                <a:spcPts val="0"/>
              </a:spcAft>
              <a:buSzPts val="1920"/>
              <a:buFont typeface="Century Gothic"/>
              <a:buAutoNum type="arabicPeriod"/>
            </a:pPr>
            <a:r>
              <a:rPr lang="en-US" sz="2400">
                <a:solidFill>
                  <a:schemeClr val="dk1"/>
                </a:solidFill>
              </a:rPr>
              <a:t> He manages all the affairs of the whole universe</a:t>
            </a:r>
            <a:endParaRPr/>
          </a:p>
          <a:p>
            <a:pPr indent="-457200" lvl="0" marL="457200" rtl="0" algn="l">
              <a:spcBef>
                <a:spcPts val="1000"/>
              </a:spcBef>
              <a:spcAft>
                <a:spcPts val="0"/>
              </a:spcAft>
              <a:buSzPts val="1920"/>
              <a:buFont typeface="Century Gothic"/>
              <a:buAutoNum type="arabicPeriod"/>
            </a:pPr>
            <a:r>
              <a:rPr lang="en-US" sz="2400">
                <a:solidFill>
                  <a:schemeClr val="dk1"/>
                </a:solidFill>
              </a:rPr>
              <a:t>Not considering anyone worthy of worship except Allah</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
          <p:cNvSpPr txBox="1"/>
          <p:nvPr>
            <p:ph type="title"/>
          </p:nvPr>
        </p:nvSpPr>
        <p:spPr>
          <a:xfrm>
            <a:off x="529416" y="394447"/>
            <a:ext cx="8596668" cy="132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rPr b="1" lang="en-US">
                <a:solidFill>
                  <a:schemeClr val="lt1"/>
                </a:solidFill>
              </a:rPr>
              <a:t>Polytheism</a:t>
            </a:r>
            <a:endParaRPr/>
          </a:p>
        </p:txBody>
      </p:sp>
      <p:sp>
        <p:nvSpPr>
          <p:cNvPr id="278" name="Google Shape;278;p5"/>
          <p:cNvSpPr txBox="1"/>
          <p:nvPr>
            <p:ph idx="1" type="body"/>
          </p:nvPr>
        </p:nvSpPr>
        <p:spPr>
          <a:xfrm>
            <a:off x="1013511" y="2393576"/>
            <a:ext cx="8596668" cy="461234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SzPct val="80000"/>
              <a:buNone/>
            </a:pPr>
            <a:r>
              <a:t/>
            </a:r>
            <a:endParaRPr sz="2400">
              <a:latin typeface="Arial"/>
              <a:ea typeface="Arial"/>
              <a:cs typeface="Arial"/>
              <a:sym typeface="Arial"/>
            </a:endParaRPr>
          </a:p>
          <a:p>
            <a:pPr indent="0" lvl="0" marL="0" rtl="0" algn="ctr">
              <a:spcBef>
                <a:spcPts val="1000"/>
              </a:spcBef>
              <a:spcAft>
                <a:spcPts val="0"/>
              </a:spcAft>
              <a:buSzPct val="80000"/>
              <a:buNone/>
            </a:pPr>
            <a:r>
              <a:rPr lang="en-US" sz="2400">
                <a:latin typeface="Arial"/>
                <a:ea typeface="Arial"/>
                <a:cs typeface="Arial"/>
                <a:sym typeface="Arial"/>
              </a:rPr>
              <a:t>الشرک ہو ان یفعل لغیر اللہ شیئا یختص بہ ، أو اعتقاد القدرة لغيره فيما لا يقدر عليه سواه، أو التقرب إلى غيره بشيء مما لا يتقرب به إلا إليه</a:t>
            </a:r>
            <a:r>
              <a:rPr lang="en-US" sz="1600">
                <a:latin typeface="Arial"/>
                <a:ea typeface="Arial"/>
                <a:cs typeface="Arial"/>
                <a:sym typeface="Arial"/>
              </a:rPr>
              <a:t>(بترمیم علامہ شوکانی،در النضید</a:t>
            </a:r>
            <a:r>
              <a:rPr lang="en-US" sz="2400">
                <a:latin typeface="Arial"/>
                <a:ea typeface="Arial"/>
                <a:cs typeface="Arial"/>
                <a:sym typeface="Arial"/>
              </a:rPr>
              <a:t>)</a:t>
            </a:r>
            <a:endParaRPr sz="2400">
              <a:latin typeface="Arial"/>
              <a:ea typeface="Arial"/>
              <a:cs typeface="Arial"/>
              <a:sym typeface="Arial"/>
            </a:endParaRPr>
          </a:p>
          <a:p>
            <a:pPr indent="0" lvl="0" marL="0" rtl="0" algn="l">
              <a:spcBef>
                <a:spcPts val="1000"/>
              </a:spcBef>
              <a:spcAft>
                <a:spcPts val="0"/>
              </a:spcAft>
              <a:buSzPct val="79999"/>
              <a:buNone/>
            </a:pPr>
            <a:r>
              <a:t/>
            </a:r>
            <a:endParaRPr/>
          </a:p>
          <a:p>
            <a:pPr indent="0" lvl="0" marL="0" rtl="0" algn="ctr">
              <a:spcBef>
                <a:spcPts val="1000"/>
              </a:spcBef>
              <a:spcAft>
                <a:spcPts val="0"/>
              </a:spcAft>
              <a:buSzPct val="80000"/>
              <a:buNone/>
            </a:pPr>
            <a:r>
              <a:rPr lang="en-US" sz="2400"/>
              <a:t>Polytheism is doing something for other than God that is </a:t>
            </a:r>
            <a:r>
              <a:rPr b="1" lang="en-US" sz="2400">
                <a:solidFill>
                  <a:schemeClr val="accent2"/>
                </a:solidFill>
              </a:rPr>
              <a:t>specific to God</a:t>
            </a:r>
            <a:r>
              <a:rPr lang="en-US" sz="2400"/>
              <a:t>, or belief in the power of another in that which only </a:t>
            </a:r>
            <a:r>
              <a:rPr b="1" lang="en-US" sz="2400">
                <a:solidFill>
                  <a:schemeClr val="accent2"/>
                </a:solidFill>
              </a:rPr>
              <a:t>He alone can do</a:t>
            </a:r>
            <a:r>
              <a:rPr lang="en-US" sz="2400"/>
              <a:t>, or </a:t>
            </a:r>
            <a:r>
              <a:rPr b="1" lang="en-US" sz="2400">
                <a:solidFill>
                  <a:schemeClr val="accent2"/>
                </a:solidFill>
              </a:rPr>
              <a:t>drawing near to others </a:t>
            </a:r>
            <a:r>
              <a:rPr lang="en-US" sz="2400"/>
              <a:t>with something that </a:t>
            </a:r>
            <a:r>
              <a:rPr b="1" lang="en-US" sz="2400">
                <a:solidFill>
                  <a:schemeClr val="accent2"/>
                </a:solidFill>
              </a:rPr>
              <a:t>only God Almighty can draw near </a:t>
            </a:r>
            <a:r>
              <a:rPr lang="en-US" sz="2400"/>
              <a:t>to.</a:t>
            </a:r>
            <a:endParaRPr sz="2400"/>
          </a:p>
          <a:p>
            <a:pPr indent="0" lvl="0" marL="0" rtl="0" algn="ctr">
              <a:spcBef>
                <a:spcPts val="1000"/>
              </a:spcBef>
              <a:spcAft>
                <a:spcPts val="0"/>
              </a:spcAft>
              <a:buSzPct val="80000"/>
              <a:buNone/>
            </a:pPr>
            <a:r>
              <a:rPr lang="en-US" sz="2400"/>
              <a:t>In other words, claiming a partner or an equal with God Almighty in the Lordship or in worship or in the Names and Attributes.</a:t>
            </a:r>
            <a:endParaRPr/>
          </a:p>
          <a:p>
            <a:pPr indent="0" lvl="0" marL="0" rtl="0" algn="ctr">
              <a:spcBef>
                <a:spcPts val="1000"/>
              </a:spcBef>
              <a:spcAft>
                <a:spcPts val="0"/>
              </a:spcAft>
              <a:buSzPct val="80000"/>
              <a:buNone/>
            </a:pPr>
            <a:r>
              <a:t/>
            </a:r>
            <a:endParaRPr sz="2400"/>
          </a:p>
          <a:p>
            <a:pPr indent="0" lvl="0" marL="0" rtl="0" algn="l">
              <a:spcBef>
                <a:spcPts val="1000"/>
              </a:spcBef>
              <a:spcAft>
                <a:spcPts val="0"/>
              </a:spcAft>
              <a:buSzPct val="80000"/>
              <a:buNone/>
            </a:pPr>
            <a:r>
              <a:rPr lang="en-US" sz="2400"/>
              <a:t>(Difference between worship and obedience)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Oneness of Allah</a:t>
            </a:r>
            <a:endParaRPr/>
          </a:p>
        </p:txBody>
      </p:sp>
      <p:sp>
        <p:nvSpPr>
          <p:cNvPr id="285" name="Google Shape;285;p6"/>
          <p:cNvSpPr txBox="1"/>
          <p:nvPr>
            <p:ph idx="1" type="body"/>
          </p:nvPr>
        </p:nvSpPr>
        <p:spPr>
          <a:xfrm>
            <a:off x="1026957" y="2334864"/>
            <a:ext cx="8596668" cy="440574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t>The first principle of Islam is belief in the Oneness and Unity of Allah. This is known as Tawhid. This means that Allah is one, the Supreme being, the Creator, the Master of the entire universe, the Highest in authority and rank and therefore, exclusively worthy of worship.</a:t>
            </a:r>
            <a:endParaRPr/>
          </a:p>
          <a:p>
            <a:pPr indent="-342900" lvl="0" marL="342900" rtl="0" algn="l">
              <a:spcBef>
                <a:spcPts val="1000"/>
              </a:spcBef>
              <a:spcAft>
                <a:spcPts val="0"/>
              </a:spcAft>
              <a:buSzPts val="1920"/>
              <a:buChar char="►"/>
            </a:pPr>
            <a:r>
              <a:rPr lang="en-US" sz="2400"/>
              <a:t>All the prophets of Allah preached about the Unity of Allah and declared that all things and human beings are his creations and subordinate to Him. Therefore, He is alone worthy of worship. This is expressed in the declaration of 1</a:t>
            </a:r>
            <a:r>
              <a:rPr baseline="30000" lang="en-US" sz="2400"/>
              <a:t>st</a:t>
            </a:r>
            <a:r>
              <a:rPr lang="en-US" sz="2400"/>
              <a:t> Kalimah </a:t>
            </a:r>
            <a:r>
              <a:rPr b="1" lang="en-US" sz="3200">
                <a:latin typeface="Arabic Typesetting"/>
                <a:ea typeface="Arabic Typesetting"/>
                <a:cs typeface="Arabic Typesetting"/>
                <a:sym typeface="Arabic Typesetting"/>
              </a:rPr>
              <a:t>لاإله إلا الله محمد رسول الله</a:t>
            </a:r>
            <a:endParaRPr b="1" sz="3200">
              <a:latin typeface="Arabic Typesetting"/>
              <a:ea typeface="Arabic Typesetting"/>
              <a:cs typeface="Arabic Typesetting"/>
              <a:sym typeface="Arabic Typesetting"/>
            </a:endParaRPr>
          </a:p>
          <a:p>
            <a:pPr indent="-251459" lvl="0" marL="342900" rtl="0" algn="l">
              <a:spcBef>
                <a:spcPts val="1000"/>
              </a:spcBef>
              <a:spcAft>
                <a:spcPts val="0"/>
              </a:spcAft>
              <a:buSzPts val="1440"/>
              <a:buNone/>
            </a:pPr>
            <a:r>
              <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7"/>
          <p:cNvSpPr txBox="1"/>
          <p:nvPr>
            <p:ph type="title"/>
          </p:nvPr>
        </p:nvSpPr>
        <p:spPr>
          <a:xfrm>
            <a:off x="811370" y="738261"/>
            <a:ext cx="8783391" cy="1043189"/>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2"/>
              </a:buClr>
              <a:buSzPct val="100000"/>
              <a:buFont typeface="Century Gothic"/>
              <a:buNone/>
            </a:pPr>
            <a:r>
              <a:rPr lang="en-US" sz="2800"/>
              <a:t>Holy Qur’an mentioned several acts of polytheism prevalent in pre-Islamic Arab world.</a:t>
            </a:r>
            <a:br>
              <a:rPr lang="en-US" sz="2800"/>
            </a:br>
            <a:endParaRPr sz="2800"/>
          </a:p>
        </p:txBody>
      </p:sp>
      <p:sp>
        <p:nvSpPr>
          <p:cNvPr id="292" name="Google Shape;292;p7"/>
          <p:cNvSpPr txBox="1"/>
          <p:nvPr>
            <p:ph idx="1" type="body"/>
          </p:nvPr>
        </p:nvSpPr>
        <p:spPr>
          <a:xfrm>
            <a:off x="811370" y="1942816"/>
            <a:ext cx="8917428" cy="4700789"/>
          </a:xfrm>
          <a:prstGeom prst="rect">
            <a:avLst/>
          </a:prstGeom>
          <a:noFill/>
          <a:ln>
            <a:noFill/>
          </a:ln>
        </p:spPr>
        <p:txBody>
          <a:bodyPr anchorCtr="0" anchor="t" bIns="45700" lIns="91425" spcFirstLastPara="1" rIns="91425" wrap="square" tIns="45700">
            <a:normAutofit lnSpcReduction="10000"/>
          </a:bodyPr>
          <a:lstStyle/>
          <a:p>
            <a:pPr indent="-200660" lvl="0" marL="342900" rtl="1" algn="r">
              <a:spcBef>
                <a:spcPts val="0"/>
              </a:spcBef>
              <a:spcAft>
                <a:spcPts val="0"/>
              </a:spcAft>
              <a:buSzPts val="2240"/>
              <a:buFont typeface="Noto Sans Symbols"/>
              <a:buNone/>
            </a:pPr>
            <a:r>
              <a:t/>
            </a:r>
            <a:endParaRPr sz="2800">
              <a:latin typeface="Arial"/>
              <a:ea typeface="Arial"/>
              <a:cs typeface="Arial"/>
              <a:sym typeface="Arial"/>
            </a:endParaRPr>
          </a:p>
          <a:p>
            <a:pPr indent="-342900" lvl="0" marL="342900" rtl="1" algn="r">
              <a:spcBef>
                <a:spcPts val="1000"/>
              </a:spcBef>
              <a:spcAft>
                <a:spcPts val="0"/>
              </a:spcAft>
              <a:buSzPts val="2240"/>
              <a:buFont typeface="Noto Sans Symbols"/>
              <a:buChar char="✔"/>
            </a:pPr>
            <a:r>
              <a:rPr lang="en-US" sz="2800">
                <a:latin typeface="Arial"/>
                <a:ea typeface="Arial"/>
                <a:cs typeface="Arial"/>
                <a:sym typeface="Arial"/>
              </a:rPr>
              <a:t>وَ یَعۡبُدُوۡنَ مِنۡ دُوۡنِ اللّٰہِ مَا لَا یَضُرُّہُمۡ وَ لَا یَنۡفَعُہُمۡ وَ یَقُوۡلُوۡنَ ہٰۤؤُلَآءِ شُفَعَآؤُنَا عِنۡدَ اللّٰہِ ؕ </a:t>
            </a:r>
            <a:endParaRPr sz="2800">
              <a:latin typeface="Arial"/>
              <a:ea typeface="Arial"/>
              <a:cs typeface="Arial"/>
              <a:sym typeface="Arial"/>
            </a:endParaRPr>
          </a:p>
          <a:p>
            <a:pPr indent="-342900" lvl="0" marL="342900" rtl="0" algn="l">
              <a:spcBef>
                <a:spcPts val="1000"/>
              </a:spcBef>
              <a:spcAft>
                <a:spcPts val="0"/>
              </a:spcAft>
              <a:buSzPts val="1600"/>
              <a:buChar char="►"/>
            </a:pPr>
            <a:r>
              <a:rPr lang="en-US" sz="2000"/>
              <a:t>And they worship besides God, what neither harms them nor benefits them. And they say, “These are our intercessors with God.</a:t>
            </a:r>
            <a:endParaRPr/>
          </a:p>
          <a:p>
            <a:pPr indent="0" lvl="0" marL="0" rtl="0" algn="l">
              <a:spcBef>
                <a:spcPts val="1000"/>
              </a:spcBef>
              <a:spcAft>
                <a:spcPts val="0"/>
              </a:spcAft>
              <a:buSzPts val="1440"/>
              <a:buNone/>
            </a:pPr>
            <a:r>
              <a:rPr lang="en-US"/>
              <a:t>   </a:t>
            </a:r>
            <a:endParaRPr/>
          </a:p>
          <a:p>
            <a:pPr indent="-342900" lvl="0" marL="342900" rtl="1" algn="r">
              <a:spcBef>
                <a:spcPts val="1000"/>
              </a:spcBef>
              <a:spcAft>
                <a:spcPts val="0"/>
              </a:spcAft>
              <a:buSzPts val="2240"/>
              <a:buFont typeface="Noto Sans Symbols"/>
              <a:buChar char="✔"/>
            </a:pPr>
            <a:r>
              <a:rPr lang="en-US" sz="2800">
                <a:latin typeface="Arial"/>
                <a:ea typeface="Arial"/>
                <a:cs typeface="Arial"/>
                <a:sym typeface="Arial"/>
              </a:rPr>
              <a:t>اَمۡ  لَہُ  الۡبَنٰتُ وَ  لَکُمُ  الۡبَنُوۡنَ ﴿ؕ۳۹﴾   </a:t>
            </a:r>
            <a:endParaRPr/>
          </a:p>
          <a:p>
            <a:pPr indent="-342900" lvl="0" marL="342900" rtl="0" algn="l">
              <a:spcBef>
                <a:spcPts val="1000"/>
              </a:spcBef>
              <a:spcAft>
                <a:spcPts val="0"/>
              </a:spcAft>
              <a:buSzPts val="1600"/>
              <a:buChar char="►"/>
            </a:pPr>
            <a:r>
              <a:rPr lang="en-US" sz="2000"/>
              <a:t>Or for him the daughters, and for you the sons?</a:t>
            </a:r>
            <a:endParaRPr/>
          </a:p>
          <a:p>
            <a:pPr indent="0" lvl="0" marL="0" rtl="0" algn="l">
              <a:spcBef>
                <a:spcPts val="1000"/>
              </a:spcBef>
              <a:spcAft>
                <a:spcPts val="0"/>
              </a:spcAft>
              <a:buSzPts val="1600"/>
              <a:buNone/>
            </a:pPr>
            <a:r>
              <a:rPr lang="en-US" sz="2000"/>
              <a:t> </a:t>
            </a:r>
            <a:endParaRPr/>
          </a:p>
          <a:p>
            <a:pPr indent="-342900" lvl="0" marL="342900" rtl="1" algn="r">
              <a:spcBef>
                <a:spcPts val="1000"/>
              </a:spcBef>
              <a:spcAft>
                <a:spcPts val="0"/>
              </a:spcAft>
              <a:buSzPts val="2240"/>
              <a:buFont typeface="Noto Sans Symbols"/>
              <a:buChar char="✔"/>
            </a:pPr>
            <a:r>
              <a:rPr lang="en-US" sz="2800">
                <a:latin typeface="Arial"/>
                <a:ea typeface="Arial"/>
                <a:cs typeface="Arial"/>
                <a:sym typeface="Arial"/>
              </a:rPr>
              <a:t>وَ قَالَتِ الۡیَہُوۡدُ عُزَیۡرُۨ  ابۡنُ اللّٰہِ وَ قَالَتِ النَّصٰرَی الۡمَسِیۡحُ  ابۡنُ  اللّٰہِ ؕ</a:t>
            </a:r>
            <a:endParaRPr sz="2800">
              <a:latin typeface="Arial"/>
              <a:ea typeface="Arial"/>
              <a:cs typeface="Arial"/>
              <a:sym typeface="Arial"/>
            </a:endParaRPr>
          </a:p>
          <a:p>
            <a:pPr indent="-342900" lvl="0" marL="342900" rtl="0" algn="l">
              <a:spcBef>
                <a:spcPts val="1000"/>
              </a:spcBef>
              <a:spcAft>
                <a:spcPts val="0"/>
              </a:spcAft>
              <a:buSzPts val="1600"/>
              <a:buChar char="►"/>
            </a:pPr>
            <a:r>
              <a:rPr lang="en-US" sz="2000"/>
              <a:t>The Jews said, “Uzair is the son of God,” And the Christians said, “The Messiah is son of God. </a:t>
            </a:r>
            <a:endParaRPr/>
          </a:p>
          <a:p>
            <a:pPr indent="0" lvl="0" marL="0" rtl="0" algn="ctr">
              <a:spcBef>
                <a:spcPts val="1000"/>
              </a:spcBef>
              <a:spcAft>
                <a:spcPts val="0"/>
              </a:spcAft>
              <a:buSzPts val="1440"/>
              <a:buNone/>
            </a:pPr>
            <a:r>
              <a:t/>
            </a:r>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8"/>
          <p:cNvSpPr txBox="1"/>
          <p:nvPr>
            <p:ph type="title"/>
          </p:nvPr>
        </p:nvSpPr>
        <p:spPr>
          <a:xfrm>
            <a:off x="995273" y="811748"/>
            <a:ext cx="8448540" cy="7469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3600"/>
              <a:buFont typeface="Century Gothic"/>
              <a:buNone/>
            </a:pPr>
            <a:r>
              <a:rPr b="1" lang="en-US"/>
              <a:t>OTHER THEN POLYTHEISM</a:t>
            </a:r>
            <a:r>
              <a:rPr lang="en-US"/>
              <a:t> </a:t>
            </a:r>
            <a:endParaRPr/>
          </a:p>
        </p:txBody>
      </p:sp>
      <p:sp>
        <p:nvSpPr>
          <p:cNvPr id="299" name="Google Shape;299;p8"/>
          <p:cNvSpPr txBox="1"/>
          <p:nvPr>
            <p:ph idx="1" type="body"/>
          </p:nvPr>
        </p:nvSpPr>
        <p:spPr>
          <a:xfrm>
            <a:off x="647543" y="2324069"/>
            <a:ext cx="8796270" cy="4197755"/>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80000"/>
              <a:buChar char="►"/>
            </a:pPr>
            <a:r>
              <a:rPr b="1" lang="en-US" sz="2400" u="sng"/>
              <a:t>The faith of the Naturalist: </a:t>
            </a:r>
            <a:endParaRPr sz="2400"/>
          </a:p>
          <a:p>
            <a:pPr indent="0" lvl="0" marL="0" rtl="0" algn="l">
              <a:spcBef>
                <a:spcPts val="1000"/>
              </a:spcBef>
              <a:spcAft>
                <a:spcPts val="0"/>
              </a:spcAft>
              <a:buSzPct val="80000"/>
              <a:buNone/>
            </a:pPr>
            <a:r>
              <a:rPr lang="en-US" sz="2400"/>
              <a:t>	The naturalist have bound themselves exclusively with 	the nature:</a:t>
            </a:r>
            <a:r>
              <a:rPr b="1" lang="en-US" sz="2400"/>
              <a:t> </a:t>
            </a:r>
            <a:endParaRPr sz="2400"/>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80000"/>
              <a:buNone/>
            </a:pPr>
            <a:r>
              <a:rPr lang="en-US" sz="2400"/>
              <a:t>According to the Qur’an:</a:t>
            </a:r>
            <a:endParaRPr/>
          </a:p>
          <a:p>
            <a:pPr indent="0" lvl="0" marL="0" rtl="0" algn="l">
              <a:spcBef>
                <a:spcPts val="1000"/>
              </a:spcBef>
              <a:spcAft>
                <a:spcPts val="0"/>
              </a:spcAft>
              <a:buSzPct val="79999"/>
              <a:buNone/>
            </a:pPr>
            <a:r>
              <a:t/>
            </a:r>
            <a:endParaRPr/>
          </a:p>
          <a:p>
            <a:pPr indent="-342900" lvl="0" marL="342900" rtl="1" algn="r">
              <a:spcBef>
                <a:spcPts val="1000"/>
              </a:spcBef>
              <a:spcAft>
                <a:spcPts val="0"/>
              </a:spcAft>
              <a:buSzPct val="80000"/>
              <a:buFont typeface="Noto Sans Symbols"/>
              <a:buChar char="✔"/>
            </a:pPr>
            <a:r>
              <a:rPr lang="en-US" sz="2800">
                <a:latin typeface="Arial"/>
                <a:ea typeface="Arial"/>
                <a:cs typeface="Arial"/>
                <a:sym typeface="Arial"/>
              </a:rPr>
              <a:t>وَ قَالُوۡا مَا ہِیَ  اِلَّا حَیَاتُنَا الدُّنۡیَا نَمُوۡتُ وَ نَحۡیَا وَ مَا یُہۡلِکُنَاۤ  اِلَّا الدَّہۡرُ ۚ وَ مَا لَہُمۡ بِذٰلِکَ مِنۡ عِلۡمٍ ۚ اِنۡ ہُمۡ   اِلَّا یَظُنُّوۡنَ ﴿۲۴﴾ </a:t>
            </a:r>
            <a:endParaRPr sz="2800">
              <a:latin typeface="Arial"/>
              <a:ea typeface="Arial"/>
              <a:cs typeface="Arial"/>
              <a:sym typeface="Arial"/>
            </a:endParaRPr>
          </a:p>
          <a:p>
            <a:pPr indent="0" lvl="0" marL="0" rtl="0" algn="l">
              <a:spcBef>
                <a:spcPts val="1000"/>
              </a:spcBef>
              <a:spcAft>
                <a:spcPts val="0"/>
              </a:spcAft>
              <a:buSzPct val="79999"/>
              <a:buNone/>
            </a:pPr>
            <a:r>
              <a:t/>
            </a:r>
            <a:endParaRPr>
              <a:latin typeface="Calibri"/>
              <a:ea typeface="Calibri"/>
              <a:cs typeface="Calibri"/>
              <a:sym typeface="Calibri"/>
            </a:endParaRPr>
          </a:p>
          <a:p>
            <a:pPr indent="0" lvl="0" marL="0" rtl="0" algn="l">
              <a:spcBef>
                <a:spcPts val="1000"/>
              </a:spcBef>
              <a:spcAft>
                <a:spcPts val="0"/>
              </a:spcAft>
              <a:buSzPct val="80000"/>
              <a:buNone/>
            </a:pPr>
            <a:r>
              <a:rPr lang="en-US" sz="2400">
                <a:latin typeface="Calibri"/>
                <a:ea typeface="Calibri"/>
                <a:cs typeface="Calibri"/>
                <a:sym typeface="Calibri"/>
              </a:rPr>
              <a:t>There is nothing except our life of this world. We die and we live and nothing destroy us except the nature.</a:t>
            </a:r>
            <a:endParaRPr/>
          </a:p>
          <a:p>
            <a:pPr indent="0" lvl="0" marL="0" rtl="0" algn="l">
              <a:spcBef>
                <a:spcPts val="1000"/>
              </a:spcBef>
              <a:spcAft>
                <a:spcPts val="0"/>
              </a:spcAft>
              <a:buSzPct val="79999"/>
              <a:buNone/>
            </a:pPr>
            <a:r>
              <a:t/>
            </a:r>
            <a:endParaRPr>
              <a:latin typeface="Arial"/>
              <a:ea typeface="Arial"/>
              <a:cs typeface="Arial"/>
              <a:sym typeface="Aria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9"/>
          <p:cNvSpPr txBox="1"/>
          <p:nvPr>
            <p:ph type="title"/>
          </p:nvPr>
        </p:nvSpPr>
        <p:spPr>
          <a:xfrm>
            <a:off x="956067" y="923869"/>
            <a:ext cx="8693239" cy="927279"/>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2"/>
              </a:buClr>
              <a:buSzPct val="100000"/>
              <a:buFont typeface="Century Gothic"/>
              <a:buNone/>
            </a:pPr>
            <a:r>
              <a:rPr b="1" lang="en-US"/>
              <a:t>Evidences about the existence of Allah.</a:t>
            </a:r>
            <a:br>
              <a:rPr lang="en-US"/>
            </a:br>
            <a:endParaRPr/>
          </a:p>
        </p:txBody>
      </p:sp>
      <p:sp>
        <p:nvSpPr>
          <p:cNvPr id="306" name="Google Shape;306;p9"/>
          <p:cNvSpPr txBox="1"/>
          <p:nvPr>
            <p:ph idx="1" type="body"/>
          </p:nvPr>
        </p:nvSpPr>
        <p:spPr>
          <a:xfrm>
            <a:off x="1143000" y="2393576"/>
            <a:ext cx="7962363" cy="364778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sz="2600" u="sng">
                <a:latin typeface="Calibri"/>
                <a:ea typeface="Calibri"/>
                <a:cs typeface="Calibri"/>
                <a:sym typeface="Calibri"/>
              </a:rPr>
              <a:t>Evidence from Themselves</a:t>
            </a:r>
            <a:endParaRPr sz="2600">
              <a:latin typeface="Calibri"/>
              <a:ea typeface="Calibri"/>
              <a:cs typeface="Calibri"/>
              <a:sym typeface="Calibri"/>
            </a:endParaRPr>
          </a:p>
          <a:p>
            <a:pPr indent="-342900" lvl="0" marL="342900" rtl="1" algn="r">
              <a:spcBef>
                <a:spcPts val="1000"/>
              </a:spcBef>
              <a:spcAft>
                <a:spcPts val="0"/>
              </a:spcAft>
              <a:buSzPct val="80000"/>
              <a:buFont typeface="Noto Sans Symbols"/>
              <a:buChar char="✔"/>
            </a:pPr>
            <a:r>
              <a:rPr lang="en-US" sz="2800">
                <a:latin typeface="Arial"/>
                <a:ea typeface="Arial"/>
                <a:cs typeface="Arial"/>
                <a:sym typeface="Arial"/>
              </a:rPr>
              <a:t>وَ  فِیۡۤ   اَنۡفُسِکُمۡ ؕ اَفَلَا  تُبۡصِرُوۡنَ ﴿۲۱﴾</a:t>
            </a:r>
            <a:endParaRPr>
              <a:latin typeface="Arial"/>
              <a:ea typeface="Arial"/>
              <a:cs typeface="Arial"/>
              <a:sym typeface="Arial"/>
            </a:endParaRPr>
          </a:p>
          <a:p>
            <a:pPr indent="0" lvl="0" marL="0" rtl="0" algn="ctr">
              <a:spcBef>
                <a:spcPts val="1000"/>
              </a:spcBef>
              <a:spcAft>
                <a:spcPts val="0"/>
              </a:spcAft>
              <a:buSzPct val="80000"/>
              <a:buNone/>
            </a:pPr>
            <a:r>
              <a:rPr lang="en-US" sz="2200">
                <a:latin typeface="Calibri"/>
                <a:ea typeface="Calibri"/>
                <a:cs typeface="Calibri"/>
                <a:sym typeface="Calibri"/>
              </a:rPr>
              <a:t>And within yourselves. Do you not see? </a:t>
            </a:r>
            <a:endParaRPr/>
          </a:p>
          <a:p>
            <a:pPr indent="0" lvl="0" marL="0" rtl="1" algn="l">
              <a:spcBef>
                <a:spcPts val="1000"/>
              </a:spcBef>
              <a:spcAft>
                <a:spcPts val="0"/>
              </a:spcAft>
              <a:buSzPct val="79999"/>
              <a:buNone/>
            </a:pPr>
            <a:r>
              <a:t/>
            </a:r>
            <a:endParaRPr/>
          </a:p>
          <a:p>
            <a:pPr indent="-342900" lvl="0" marL="342900" rtl="0" algn="l">
              <a:spcBef>
                <a:spcPts val="1000"/>
              </a:spcBef>
              <a:spcAft>
                <a:spcPts val="0"/>
              </a:spcAft>
              <a:buSzPct val="80000"/>
              <a:buChar char="►"/>
            </a:pPr>
            <a:r>
              <a:rPr b="1" lang="en-US" sz="2400" u="sng">
                <a:latin typeface="Calibri"/>
                <a:ea typeface="Calibri"/>
                <a:cs typeface="Calibri"/>
                <a:sym typeface="Calibri"/>
              </a:rPr>
              <a:t>Evidence</a:t>
            </a:r>
            <a:r>
              <a:rPr b="1" lang="en-US" sz="2200" u="sng"/>
              <a:t> from agriculture</a:t>
            </a:r>
            <a:endParaRPr sz="2200"/>
          </a:p>
          <a:p>
            <a:pPr indent="-342900" lvl="0" marL="342900" rtl="1" algn="r">
              <a:spcBef>
                <a:spcPts val="1000"/>
              </a:spcBef>
              <a:spcAft>
                <a:spcPts val="0"/>
              </a:spcAft>
              <a:buSzPct val="80000"/>
              <a:buFont typeface="Noto Sans Symbols"/>
              <a:buChar char="✔"/>
            </a:pPr>
            <a:r>
              <a:rPr lang="en-US" sz="2800">
                <a:latin typeface="Arial"/>
                <a:ea typeface="Arial"/>
                <a:cs typeface="Arial"/>
                <a:sym typeface="Arial"/>
              </a:rPr>
              <a:t>اَفَرَءَیۡتُمۡ  مَّا  تَحۡرُثُوۡنَ ﴿ؕ۶۳﴾ ءَاَنۡتُمۡ تَزۡرَعُوۡنَہٗۤ  اَمۡ نَحۡنُ الزّٰرِعُوۡنَ ﴿۶۴﴾ </a:t>
            </a:r>
            <a:endParaRPr sz="2800">
              <a:latin typeface="Arial"/>
              <a:ea typeface="Arial"/>
              <a:cs typeface="Arial"/>
              <a:sym typeface="Arial"/>
            </a:endParaRPr>
          </a:p>
          <a:p>
            <a:pPr indent="0" lvl="0" marL="0" rtl="0" algn="l">
              <a:spcBef>
                <a:spcPts val="1000"/>
              </a:spcBef>
              <a:spcAft>
                <a:spcPts val="0"/>
              </a:spcAft>
              <a:buSzPct val="79999"/>
              <a:buNone/>
            </a:pPr>
            <a:r>
              <a:t/>
            </a:r>
            <a:endParaRPr/>
          </a:p>
          <a:p>
            <a:pPr indent="0" lvl="0" marL="0" rtl="0" algn="l">
              <a:spcBef>
                <a:spcPts val="1000"/>
              </a:spcBef>
              <a:spcAft>
                <a:spcPts val="0"/>
              </a:spcAft>
              <a:buSzPct val="80000"/>
              <a:buNone/>
            </a:pPr>
            <a:r>
              <a:rPr lang="en-US" sz="2200">
                <a:latin typeface="Calibri"/>
                <a:ea typeface="Calibri"/>
                <a:cs typeface="Calibri"/>
                <a:sym typeface="Calibri"/>
              </a:rPr>
              <a:t>Have you seen what you cultivate? Is it you who have cultivated it or, are we cultivator?</a:t>
            </a:r>
            <a:endParaRPr/>
          </a:p>
          <a:p>
            <a:pPr indent="0" lvl="0" marL="0" rtl="0" algn="l">
              <a:spcBef>
                <a:spcPts val="1000"/>
              </a:spcBef>
              <a:spcAft>
                <a:spcPts val="0"/>
              </a:spcAft>
              <a:buSzPct val="79999"/>
              <a:buNone/>
            </a:pPr>
            <a:r>
              <a:t/>
            </a:r>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2017-09-11T08:43:30Z</dcterms:created>
  <dc:creator>asdfd</dc:creator>
</cp:coreProperties>
</file>