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CBE236C-C321-40FC-A125-5DDD315D97B0}"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EC0A90-A263-4BB8-98B4-739416D7E17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04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CBE236C-C321-40FC-A125-5DDD315D97B0}"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257601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CBE236C-C321-40FC-A125-5DDD315D97B0}"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282239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CBE236C-C321-40FC-A125-5DDD315D97B0}"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42172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CBE236C-C321-40FC-A125-5DDD315D97B0}"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EC0A90-A263-4BB8-98B4-739416D7E17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51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CBE236C-C321-40FC-A125-5DDD315D97B0}"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41321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CBE236C-C321-40FC-A125-5DDD315D97B0}" type="datetimeFigureOut">
              <a:rPr lang="tr-TR" smtClean="0"/>
              <a:t>31.03.2021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27167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CBE236C-C321-40FC-A125-5DDD315D97B0}" type="datetimeFigureOut">
              <a:rPr lang="tr-TR" smtClean="0"/>
              <a:t>31.03.2021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153894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BE236C-C321-40FC-A125-5DDD315D97B0}" type="datetimeFigureOut">
              <a:rPr lang="tr-TR" smtClean="0"/>
              <a:t>31.03.2021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115566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BE236C-C321-40FC-A125-5DDD315D97B0}" type="datetimeFigureOut">
              <a:rPr lang="tr-TR" smtClean="0"/>
              <a:t>31.03.2021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C0A90-A263-4BB8-98B4-739416D7E17E}" type="slidenum">
              <a:rPr lang="tr-TR" smtClean="0"/>
              <a:t>‹#›</a:t>
            </a:fld>
            <a:endParaRPr lang="tr-TR"/>
          </a:p>
        </p:txBody>
      </p:sp>
    </p:spTree>
    <p:extLst>
      <p:ext uri="{BB962C8B-B14F-4D97-AF65-F5344CB8AC3E}">
        <p14:creationId xmlns:p14="http://schemas.microsoft.com/office/powerpoint/2010/main" val="23273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CBE236C-C321-40FC-A125-5DDD315D97B0}"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6EC0A90-A263-4BB8-98B4-739416D7E17E}" type="slidenum">
              <a:rPr lang="tr-TR" smtClean="0"/>
              <a:t>‹#›</a:t>
            </a:fld>
            <a:endParaRPr lang="tr-TR"/>
          </a:p>
        </p:txBody>
      </p:sp>
    </p:spTree>
    <p:extLst>
      <p:ext uri="{BB962C8B-B14F-4D97-AF65-F5344CB8AC3E}">
        <p14:creationId xmlns:p14="http://schemas.microsoft.com/office/powerpoint/2010/main" val="275155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BE236C-C321-40FC-A125-5DDD315D97B0}" type="datetimeFigureOut">
              <a:rPr lang="tr-TR" smtClean="0"/>
              <a:t>31.03.2021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C0A90-A263-4BB8-98B4-739416D7E17E}"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3099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e.arduino.cc/projecthub/Niv_the_anonymous/esp8266-beginner-tutorial-project-6414c8" TargetMode="External"/><Relationship Id="rId2" Type="http://schemas.openxmlformats.org/officeDocument/2006/relationships/hyperlink" Target="https://pages.mtu.edu/~suits/notefreqs.html" TargetMode="External"/><Relationship Id="rId1" Type="http://schemas.openxmlformats.org/officeDocument/2006/relationships/slideLayout" Target="../slideLayouts/slideLayout2.xml"/><Relationship Id="rId4" Type="http://schemas.openxmlformats.org/officeDocument/2006/relationships/hyperlink" Target="https://thingspea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90B76D-85F0-41B9-A6AB-A3390E72699A}"/>
              </a:ext>
            </a:extLst>
          </p:cNvPr>
          <p:cNvSpPr>
            <a:spLocks noGrp="1"/>
          </p:cNvSpPr>
          <p:nvPr>
            <p:ph type="ctrTitle"/>
          </p:nvPr>
        </p:nvSpPr>
        <p:spPr>
          <a:xfrm>
            <a:off x="1100015" y="560122"/>
            <a:ext cx="7315200" cy="2868878"/>
          </a:xfrm>
        </p:spPr>
        <p:txBody>
          <a:bodyPr/>
          <a:lstStyle/>
          <a:p>
            <a:r>
              <a:rPr lang="tr-TR" dirty="0">
                <a:latin typeface="Times New Roman" panose="02020603050405020304" pitchFamily="18" charset="0"/>
                <a:cs typeface="Times New Roman" panose="02020603050405020304" pitchFamily="18" charset="0"/>
              </a:rPr>
              <a:t>Otomatik Sipariş Algılama Sistemi</a:t>
            </a:r>
          </a:p>
        </p:txBody>
      </p:sp>
      <p:sp>
        <p:nvSpPr>
          <p:cNvPr id="3" name="Alt Başlık 2">
            <a:extLst>
              <a:ext uri="{FF2B5EF4-FFF2-40B4-BE49-F238E27FC236}">
                <a16:creationId xmlns:a16="http://schemas.microsoft.com/office/drawing/2014/main" id="{7439274D-22A3-4B51-9BF8-8FD804203313}"/>
              </a:ext>
            </a:extLst>
          </p:cNvPr>
          <p:cNvSpPr>
            <a:spLocks noGrp="1"/>
          </p:cNvSpPr>
          <p:nvPr>
            <p:ph type="subTitle" idx="1"/>
          </p:nvPr>
        </p:nvSpPr>
        <p:spPr/>
        <p:txBody>
          <a:bodyPr/>
          <a:lstStyle/>
          <a:p>
            <a:r>
              <a:rPr lang="tr-TR" dirty="0">
                <a:latin typeface="Times New Roman" panose="02020603050405020304" pitchFamily="18" charset="0"/>
                <a:cs typeface="Times New Roman" panose="02020603050405020304" pitchFamily="18" charset="0"/>
              </a:rPr>
              <a:t>Ekin Aslan / ekinduranov@gmail.com</a:t>
            </a:r>
          </a:p>
        </p:txBody>
      </p:sp>
    </p:spTree>
    <p:extLst>
      <p:ext uri="{BB962C8B-B14F-4D97-AF65-F5344CB8AC3E}">
        <p14:creationId xmlns:p14="http://schemas.microsoft.com/office/powerpoint/2010/main" val="124722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Online Satış</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0" y="2117196"/>
            <a:ext cx="6203633" cy="4023360"/>
          </a:xfrm>
        </p:spPr>
        <p:txBody>
          <a:bodyPr>
            <a:normAutofit/>
          </a:bodyPr>
          <a:lstStyle/>
          <a:p>
            <a:pPr>
              <a:lnSpc>
                <a:spcPct val="100000"/>
              </a:lnSpc>
            </a:pPr>
            <a:r>
              <a:rPr lang="tr-TR" sz="2800" dirty="0">
                <a:latin typeface="Times New Roman" panose="02020603050405020304" pitchFamily="18" charset="0"/>
                <a:cs typeface="Times New Roman" panose="02020603050405020304" pitchFamily="18" charset="0"/>
              </a:rPr>
              <a:t>Online satış artık son dönemlerde büyük bir etki gösteriyor. Ürün sahipleri mallarını internette sergiliyor, peki gelen siparişleri nasıl kontrol edeceğiz? İnternete girip bakmak gerekli olacak mıdır? </a:t>
            </a:r>
            <a:r>
              <a:rPr lang="tr-TR" sz="2800" dirty="0" err="1">
                <a:latin typeface="Times New Roman" panose="02020603050405020304" pitchFamily="18" charset="0"/>
                <a:cs typeface="Times New Roman" panose="02020603050405020304" pitchFamily="18" charset="0"/>
              </a:rPr>
              <a:t>Arduino</a:t>
            </a:r>
            <a:r>
              <a:rPr lang="tr-TR" sz="2800" dirty="0">
                <a:latin typeface="Times New Roman" panose="02020603050405020304" pitchFamily="18" charset="0"/>
                <a:cs typeface="Times New Roman" panose="02020603050405020304" pitchFamily="18" charset="0"/>
              </a:rPr>
              <a:t> ile ESP8266 </a:t>
            </a:r>
            <a:r>
              <a:rPr lang="tr-TR" sz="2800" dirty="0" err="1">
                <a:latin typeface="Times New Roman" panose="02020603050405020304" pitchFamily="18" charset="0"/>
                <a:cs typeface="Times New Roman" panose="02020603050405020304" pitchFamily="18" charset="0"/>
              </a:rPr>
              <a:t>kulanarak</a:t>
            </a:r>
            <a:r>
              <a:rPr lang="tr-TR" sz="2800" dirty="0">
                <a:latin typeface="Times New Roman" panose="02020603050405020304" pitchFamily="18" charset="0"/>
                <a:cs typeface="Times New Roman" panose="02020603050405020304" pitchFamily="18" charset="0"/>
              </a:rPr>
              <a:t> artık gelen siparişlerin uyarısını oturduğumuz yerden alabileceğiz.</a:t>
            </a:r>
          </a:p>
        </p:txBody>
      </p:sp>
      <p:pic>
        <p:nvPicPr>
          <p:cNvPr id="5" name="Resim 4">
            <a:extLst>
              <a:ext uri="{FF2B5EF4-FFF2-40B4-BE49-F238E27FC236}">
                <a16:creationId xmlns:a16="http://schemas.microsoft.com/office/drawing/2014/main" id="{9BBC0FBC-1823-4B1B-B559-E13C1DF6F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5611" y="1994395"/>
            <a:ext cx="2260496" cy="3939923"/>
          </a:xfrm>
          <a:prstGeom prst="rect">
            <a:avLst/>
          </a:prstGeom>
        </p:spPr>
      </p:pic>
    </p:spTree>
    <p:extLst>
      <p:ext uri="{BB962C8B-B14F-4D97-AF65-F5344CB8AC3E}">
        <p14:creationId xmlns:p14="http://schemas.microsoft.com/office/powerpoint/2010/main" val="272131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Sipariş Algılama Sistemi</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0" y="2117196"/>
            <a:ext cx="6203633" cy="4023360"/>
          </a:xfrm>
        </p:spPr>
        <p:txBody>
          <a:bodyPr>
            <a:normAutofit/>
          </a:bodyPr>
          <a:lstStyle/>
          <a:p>
            <a:pPr marL="0" indent="0">
              <a:lnSpc>
                <a:spcPct val="100000"/>
              </a:lnSpc>
              <a:buNone/>
            </a:pPr>
            <a:r>
              <a:rPr lang="tr-TR" sz="2800" dirty="0">
                <a:latin typeface="Times New Roman" panose="02020603050405020304" pitchFamily="18" charset="0"/>
                <a:cs typeface="Times New Roman" panose="02020603050405020304" pitchFamily="18" charset="0"/>
              </a:rPr>
              <a:t>Sipariş algılama sistemi; </a:t>
            </a:r>
            <a:r>
              <a:rPr lang="tr-TR" sz="2800" dirty="0" err="1">
                <a:latin typeface="Times New Roman" panose="02020603050405020304" pitchFamily="18" charset="0"/>
                <a:cs typeface="Times New Roman" panose="02020603050405020304" pitchFamily="18" charset="0"/>
              </a:rPr>
              <a:t>Arduino</a:t>
            </a:r>
            <a:r>
              <a:rPr lang="tr-TR" sz="2800" dirty="0">
                <a:latin typeface="Times New Roman" panose="02020603050405020304" pitchFamily="18" charset="0"/>
                <a:cs typeface="Times New Roman" panose="02020603050405020304" pitchFamily="18" charset="0"/>
              </a:rPr>
              <a:t>, ESP8266 ve </a:t>
            </a:r>
            <a:r>
              <a:rPr lang="tr-TR" sz="2800" dirty="0" err="1">
                <a:latin typeface="Times New Roman" panose="02020603050405020304" pitchFamily="18" charset="0"/>
                <a:cs typeface="Times New Roman" panose="02020603050405020304" pitchFamily="18" charset="0"/>
              </a:rPr>
              <a:t>buzzerın</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jumper</a:t>
            </a:r>
            <a:r>
              <a:rPr lang="tr-TR" sz="2800" dirty="0">
                <a:latin typeface="Times New Roman" panose="02020603050405020304" pitchFamily="18" charset="0"/>
                <a:cs typeface="Times New Roman" panose="02020603050405020304" pitchFamily="18" charset="0"/>
              </a:rPr>
              <a:t> kablolar ile bağlanmasından oluşur. ESP8266 3.3 Volta ve TX/</a:t>
            </a:r>
            <a:r>
              <a:rPr lang="tr-TR" sz="2800" dirty="0" err="1">
                <a:latin typeface="Times New Roman" panose="02020603050405020304" pitchFamily="18" charset="0"/>
                <a:cs typeface="Times New Roman" panose="02020603050405020304" pitchFamily="18" charset="0"/>
              </a:rPr>
              <a:t>RX’e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buzzer</a:t>
            </a:r>
            <a:r>
              <a:rPr lang="tr-TR" sz="2800" dirty="0">
                <a:latin typeface="Times New Roman" panose="02020603050405020304" pitchFamily="18" charset="0"/>
                <a:cs typeface="Times New Roman" panose="02020603050405020304" pitchFamily="18" charset="0"/>
              </a:rPr>
              <a:t> 5 Volta bağlanır. Gerekli veriyi </a:t>
            </a:r>
            <a:r>
              <a:rPr lang="tr-TR" sz="2800" dirty="0" err="1">
                <a:latin typeface="Times New Roman" panose="02020603050405020304" pitchFamily="18" charset="0"/>
                <a:cs typeface="Times New Roman" panose="02020603050405020304" pitchFamily="18" charset="0"/>
              </a:rPr>
              <a:t>Thingspeak’den</a:t>
            </a:r>
            <a:r>
              <a:rPr lang="tr-TR" sz="2800" dirty="0">
                <a:latin typeface="Times New Roman" panose="02020603050405020304" pitchFamily="18" charset="0"/>
                <a:cs typeface="Times New Roman" panose="02020603050405020304" pitchFamily="18" charset="0"/>
              </a:rPr>
              <a:t> alıp değerlendirecek kod yazılır.</a:t>
            </a:r>
          </a:p>
        </p:txBody>
      </p:sp>
      <p:pic>
        <p:nvPicPr>
          <p:cNvPr id="6" name="Resim 5">
            <a:extLst>
              <a:ext uri="{FF2B5EF4-FFF2-40B4-BE49-F238E27FC236}">
                <a16:creationId xmlns:a16="http://schemas.microsoft.com/office/drawing/2014/main" id="{A5FEE9D9-E040-4D88-AF39-E88A71A0C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513" y="2512877"/>
            <a:ext cx="3795885" cy="2846914"/>
          </a:xfrm>
          <a:prstGeom prst="rect">
            <a:avLst/>
          </a:prstGeom>
        </p:spPr>
      </p:pic>
    </p:spTree>
    <p:extLst>
      <p:ext uri="{BB962C8B-B14F-4D97-AF65-F5344CB8AC3E}">
        <p14:creationId xmlns:p14="http://schemas.microsoft.com/office/powerpoint/2010/main" val="228932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Web Sitesi Kısmı</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1" y="2117196"/>
            <a:ext cx="5932170" cy="4023360"/>
          </a:xfrm>
        </p:spPr>
        <p:txBody>
          <a:bodyPr>
            <a:normAutofit/>
          </a:bodyPr>
          <a:lstStyle/>
          <a:p>
            <a:pPr marL="0" indent="0">
              <a:lnSpc>
                <a:spcPct val="100000"/>
              </a:lnSpc>
              <a:buNone/>
            </a:pPr>
            <a:r>
              <a:rPr lang="tr-TR" sz="2800" dirty="0">
                <a:latin typeface="Times New Roman" panose="02020603050405020304" pitchFamily="18" charset="0"/>
                <a:cs typeface="Times New Roman" panose="02020603050405020304" pitchFamily="18" charset="0"/>
              </a:rPr>
              <a:t>Önceden testler için kullandığım ekinaslan.com adresine 2 adet sayfa ekledim: sipariş butonu ve yönlendirme sayfası. Yönlendirme sayfası </a:t>
            </a:r>
            <a:r>
              <a:rPr lang="tr-TR" sz="2800" dirty="0" err="1">
                <a:latin typeface="Times New Roman" panose="02020603050405020304" pitchFamily="18" charset="0"/>
                <a:cs typeface="Times New Roman" panose="02020603050405020304" pitchFamily="18" charset="0"/>
              </a:rPr>
              <a:t>Thingspeak’te</a:t>
            </a:r>
            <a:r>
              <a:rPr lang="tr-TR" sz="2800" dirty="0">
                <a:latin typeface="Times New Roman" panose="02020603050405020304" pitchFamily="18" charset="0"/>
                <a:cs typeface="Times New Roman" panose="02020603050405020304" pitchFamily="18" charset="0"/>
              </a:rPr>
              <a:t> bulunan veriyi değiştirecek, değişen veriyi ise cihazımız okuyacak.</a:t>
            </a:r>
          </a:p>
        </p:txBody>
      </p:sp>
      <p:pic>
        <p:nvPicPr>
          <p:cNvPr id="5" name="Resim 4" descr="metin içeren bir resim&#10;&#10;Açıklama otomatik olarak oluşturuldu">
            <a:extLst>
              <a:ext uri="{FF2B5EF4-FFF2-40B4-BE49-F238E27FC236}">
                <a16:creationId xmlns:a16="http://schemas.microsoft.com/office/drawing/2014/main" id="{DF6F91FC-E586-44B3-A9FA-F9B6A0C7F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4029" y="2017183"/>
            <a:ext cx="3360690" cy="4023360"/>
          </a:xfrm>
          <a:prstGeom prst="rect">
            <a:avLst/>
          </a:prstGeom>
        </p:spPr>
      </p:pic>
    </p:spTree>
    <p:extLst>
      <p:ext uri="{BB962C8B-B14F-4D97-AF65-F5344CB8AC3E}">
        <p14:creationId xmlns:p14="http://schemas.microsoft.com/office/powerpoint/2010/main" val="210084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Testler</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1" y="2117196"/>
            <a:ext cx="5474969" cy="4023360"/>
          </a:xfrm>
        </p:spPr>
        <p:txBody>
          <a:bodyPr>
            <a:normAutofit/>
          </a:bodyPr>
          <a:lstStyle/>
          <a:p>
            <a:pPr marL="0" indent="0">
              <a:lnSpc>
                <a:spcPct val="100000"/>
              </a:lnSpc>
              <a:buNone/>
            </a:pPr>
            <a:r>
              <a:rPr lang="tr-TR" sz="2800" dirty="0">
                <a:latin typeface="Times New Roman" panose="02020603050405020304" pitchFamily="18" charset="0"/>
                <a:cs typeface="Times New Roman" panose="02020603050405020304" pitchFamily="18" charset="0"/>
              </a:rPr>
              <a:t>Önce verileri manuel olarak değiştirip cihazdan kontrol ettim, ardından buton yoluyla verileri değiştirip tekrar cihazdan kontrol ettim. Sorunsuz bir şekilde 15 saniyede bir kontrol ediyor herhangi bir değişme halinde ise hem port yoluyla hem de ses ile uyarı veriyor.</a:t>
            </a:r>
          </a:p>
        </p:txBody>
      </p:sp>
      <p:pic>
        <p:nvPicPr>
          <p:cNvPr id="6" name="Resim 5" descr="metin, ekran, iç mekan, ekran görüntüsü içeren bir resim&#10;&#10;Açıklama otomatik olarak oluşturuldu">
            <a:extLst>
              <a:ext uri="{FF2B5EF4-FFF2-40B4-BE49-F238E27FC236}">
                <a16:creationId xmlns:a16="http://schemas.microsoft.com/office/drawing/2014/main" id="{D0124F1F-0D33-4F97-9FCE-49032CAD8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1" y="2614612"/>
            <a:ext cx="5120881" cy="2891791"/>
          </a:xfrm>
          <a:prstGeom prst="rect">
            <a:avLst/>
          </a:prstGeom>
        </p:spPr>
      </p:pic>
    </p:spTree>
    <p:extLst>
      <p:ext uri="{BB962C8B-B14F-4D97-AF65-F5344CB8AC3E}">
        <p14:creationId xmlns:p14="http://schemas.microsoft.com/office/powerpoint/2010/main" val="2886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Geliştirme</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1" y="2117196"/>
            <a:ext cx="5474969" cy="4023360"/>
          </a:xfrm>
        </p:spPr>
        <p:txBody>
          <a:bodyPr>
            <a:normAutofit/>
          </a:bodyPr>
          <a:lstStyle/>
          <a:p>
            <a:pPr marL="0" indent="0">
              <a:lnSpc>
                <a:spcPct val="100000"/>
              </a:lnSpc>
              <a:buNone/>
            </a:pPr>
            <a:r>
              <a:rPr lang="tr-TR" sz="2800" dirty="0">
                <a:latin typeface="Times New Roman" panose="02020603050405020304" pitchFamily="18" charset="0"/>
                <a:cs typeface="Times New Roman" panose="02020603050405020304" pitchFamily="18" charset="0"/>
              </a:rPr>
              <a:t>Prototipin görevi gelen veriyi kontrol edip uyarmaktı. Ama proje kolaylıkla geliştirilebilir halde. Sipariş, canlı destek hattı, ürünlerin takibi, kredi kartı entegrasyonu gibi farklı bölümler için ekleme yapılabilir.</a:t>
            </a:r>
          </a:p>
        </p:txBody>
      </p:sp>
      <p:pic>
        <p:nvPicPr>
          <p:cNvPr id="5" name="Resim 4" descr="metin, ekran görüntüsü, ekran içeren bir resim&#10;&#10;Açıklama otomatik olarak oluşturuldu">
            <a:extLst>
              <a:ext uri="{FF2B5EF4-FFF2-40B4-BE49-F238E27FC236}">
                <a16:creationId xmlns:a16="http://schemas.microsoft.com/office/drawing/2014/main" id="{146F6185-06C7-4C01-A228-491B0705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0" y="3176375"/>
            <a:ext cx="4801322" cy="1416058"/>
          </a:xfrm>
          <a:prstGeom prst="rect">
            <a:avLst/>
          </a:prstGeom>
        </p:spPr>
      </p:pic>
    </p:spTree>
    <p:extLst>
      <p:ext uri="{BB962C8B-B14F-4D97-AF65-F5344CB8AC3E}">
        <p14:creationId xmlns:p14="http://schemas.microsoft.com/office/powerpoint/2010/main" val="140918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EC14C-6DA6-4E1A-8785-40CFDA6C4C18}"/>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F8B7F7C1-D4D6-4680-9EDB-4248238BFE21}"/>
              </a:ext>
            </a:extLst>
          </p:cNvPr>
          <p:cNvSpPr>
            <a:spLocks noGrp="1"/>
          </p:cNvSpPr>
          <p:nvPr>
            <p:ph idx="1"/>
          </p:nvPr>
        </p:nvSpPr>
        <p:spPr>
          <a:xfrm>
            <a:off x="1097281" y="2117196"/>
            <a:ext cx="8375332" cy="4023360"/>
          </a:xfrm>
        </p:spPr>
        <p:txBody>
          <a:bodyPr>
            <a:normAutofit/>
          </a:bodyPr>
          <a:lstStyle/>
          <a:p>
            <a:pPr marL="342900" lvl="0" indent="-342900">
              <a:lnSpc>
                <a:spcPct val="150000"/>
              </a:lnSpc>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Hertz – Nota Çevirme  |  </a:t>
            </a:r>
            <a:r>
              <a:rPr lang="tr-TR"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https://pages.mtu.edu/~suits/notefreqs.html</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ESP8266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Kulanımı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https://create.arduino.cc/projecthub/Niv_the_anonymous/esp8266-beginner-tutorial-project-6414c8</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https://thingspeak.com</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IoT1929 Videoları</a:t>
            </a:r>
          </a:p>
          <a:p>
            <a:pPr marL="0" indent="0">
              <a:lnSpc>
                <a:spcPct val="100000"/>
              </a:lnSpc>
              <a:buNone/>
            </a:pP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481927"/>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255</Words>
  <Application>Microsoft Office PowerPoint</Application>
  <PresentationFormat>Geniş ekran</PresentationFormat>
  <Paragraphs>17</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Calibri</vt:lpstr>
      <vt:lpstr>Calibri Light</vt:lpstr>
      <vt:lpstr>Times New Roman</vt:lpstr>
      <vt:lpstr>Wingdings</vt:lpstr>
      <vt:lpstr>Geçmişe bakış</vt:lpstr>
      <vt:lpstr>Otomatik Sipariş Algılama Sistemi</vt:lpstr>
      <vt:lpstr>Online Satış</vt:lpstr>
      <vt:lpstr>Sipariş Algılama Sistemi</vt:lpstr>
      <vt:lpstr>Web Sitesi Kısmı</vt:lpstr>
      <vt:lpstr>Testler</vt:lpstr>
      <vt:lpstr>Geliştirme</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Otomatik Sipariş Algılama Sistemi</dc:title>
  <dc:creator>Ekin</dc:creator>
  <cp:lastModifiedBy>Ekin</cp:lastModifiedBy>
  <cp:revision>6</cp:revision>
  <dcterms:created xsi:type="dcterms:W3CDTF">2021-03-31T18:43:27Z</dcterms:created>
  <dcterms:modified xsi:type="dcterms:W3CDTF">2021-03-31T19:29:28Z</dcterms:modified>
</cp:coreProperties>
</file>