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/>
    <p:restoredTop sz="70845"/>
  </p:normalViewPr>
  <p:slideViewPr>
    <p:cSldViewPr snapToGrid="0">
      <p:cViewPr varScale="1">
        <p:scale>
          <a:sx n="85" d="100"/>
          <a:sy n="85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733E98-A3A5-5146-87A7-A7A344FB3B7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9C5361-77D9-7646-B876-DEE2963CE036}">
      <dgm:prSet phldrT="[Text]"/>
      <dgm:spPr/>
      <dgm:t>
        <a:bodyPr/>
        <a:lstStyle/>
        <a:p>
          <a:r>
            <a:rPr lang="en-US" dirty="0"/>
            <a:t>Port Scanning</a:t>
          </a:r>
        </a:p>
      </dgm:t>
    </dgm:pt>
    <dgm:pt modelId="{D18ECD7F-CB12-1541-B64F-8D542E216221}" type="parTrans" cxnId="{D3AC1DE7-FD49-304C-B6AF-9BC755FEB4AD}">
      <dgm:prSet/>
      <dgm:spPr/>
      <dgm:t>
        <a:bodyPr/>
        <a:lstStyle/>
        <a:p>
          <a:endParaRPr lang="en-US"/>
        </a:p>
      </dgm:t>
    </dgm:pt>
    <dgm:pt modelId="{D3511C23-9095-AF43-A145-42F48B262844}" type="sibTrans" cxnId="{D3AC1DE7-FD49-304C-B6AF-9BC755FEB4AD}">
      <dgm:prSet/>
      <dgm:spPr/>
      <dgm:t>
        <a:bodyPr/>
        <a:lstStyle/>
        <a:p>
          <a:endParaRPr lang="en-US"/>
        </a:p>
      </dgm:t>
    </dgm:pt>
    <dgm:pt modelId="{3DB8B683-3C61-2440-9604-849431ADD9CA}">
      <dgm:prSet phldrT="[Text]"/>
      <dgm:spPr/>
      <dgm:t>
        <a:bodyPr/>
        <a:lstStyle/>
        <a:p>
          <a:r>
            <a:rPr lang="en-US" dirty="0"/>
            <a:t>Fuzzing</a:t>
          </a:r>
        </a:p>
      </dgm:t>
    </dgm:pt>
    <dgm:pt modelId="{A3D843E2-8E2C-DA47-B71F-2A7C95E06BEE}" type="parTrans" cxnId="{4EFA8E17-E406-0746-BA80-5D07F9A190B3}">
      <dgm:prSet/>
      <dgm:spPr/>
      <dgm:t>
        <a:bodyPr/>
        <a:lstStyle/>
        <a:p>
          <a:endParaRPr lang="en-US"/>
        </a:p>
      </dgm:t>
    </dgm:pt>
    <dgm:pt modelId="{06BC3FA8-9968-7A4F-8D28-B6508CA25C62}" type="sibTrans" cxnId="{4EFA8E17-E406-0746-BA80-5D07F9A190B3}">
      <dgm:prSet/>
      <dgm:spPr/>
      <dgm:t>
        <a:bodyPr/>
        <a:lstStyle/>
        <a:p>
          <a:endParaRPr lang="en-US"/>
        </a:p>
      </dgm:t>
    </dgm:pt>
    <dgm:pt modelId="{2195DAD3-5A5E-F744-9150-9A1FAD17BC04}">
      <dgm:prSet phldrT="[Text]"/>
      <dgm:spPr/>
      <dgm:t>
        <a:bodyPr/>
        <a:lstStyle/>
        <a:p>
          <a:r>
            <a:rPr lang="en-US" dirty="0"/>
            <a:t>Gained access to: cnt-apache2.services.dom</a:t>
          </a:r>
        </a:p>
      </dgm:t>
    </dgm:pt>
    <dgm:pt modelId="{AE698F02-69DF-3B4E-95FE-96B8C32762E5}" type="parTrans" cxnId="{4FB99182-E15B-F249-8335-80A9C0326196}">
      <dgm:prSet/>
      <dgm:spPr/>
      <dgm:t>
        <a:bodyPr/>
        <a:lstStyle/>
        <a:p>
          <a:endParaRPr lang="en-US"/>
        </a:p>
      </dgm:t>
    </dgm:pt>
    <dgm:pt modelId="{9F874EBD-FA3A-304D-B38B-327578859976}" type="sibTrans" cxnId="{4FB99182-E15B-F249-8335-80A9C0326196}">
      <dgm:prSet/>
      <dgm:spPr/>
      <dgm:t>
        <a:bodyPr/>
        <a:lstStyle/>
        <a:p>
          <a:endParaRPr lang="en-US"/>
        </a:p>
      </dgm:t>
    </dgm:pt>
    <dgm:pt modelId="{A87954FD-0A73-DD49-AE99-31AF661C66A6}">
      <dgm:prSet/>
      <dgm:spPr/>
      <dgm:t>
        <a:bodyPr/>
        <a:lstStyle/>
        <a:p>
          <a:r>
            <a:rPr lang="en-US" dirty="0"/>
            <a:t>Performed changes to Apache settings</a:t>
          </a:r>
        </a:p>
      </dgm:t>
    </dgm:pt>
    <dgm:pt modelId="{B44129FA-B59D-FF4E-A923-7C8C82E9DAD3}" type="parTrans" cxnId="{90E6785E-DAA7-3849-BE78-1741D5204914}">
      <dgm:prSet/>
      <dgm:spPr/>
      <dgm:t>
        <a:bodyPr/>
        <a:lstStyle/>
        <a:p>
          <a:endParaRPr lang="en-US"/>
        </a:p>
      </dgm:t>
    </dgm:pt>
    <dgm:pt modelId="{8A8FD01F-921E-F244-98B3-BB1EC7BB1087}" type="sibTrans" cxnId="{90E6785E-DAA7-3849-BE78-1741D5204914}">
      <dgm:prSet/>
      <dgm:spPr/>
      <dgm:t>
        <a:bodyPr/>
        <a:lstStyle/>
        <a:p>
          <a:endParaRPr lang="en-US"/>
        </a:p>
      </dgm:t>
    </dgm:pt>
    <dgm:pt modelId="{E22FDC85-1C48-074F-92FC-2279DD5DA5C8}" type="pres">
      <dgm:prSet presAssocID="{8D733E98-A3A5-5146-87A7-A7A344FB3B79}" presName="Name0" presStyleCnt="0">
        <dgm:presLayoutVars>
          <dgm:dir/>
          <dgm:resizeHandles val="exact"/>
        </dgm:presLayoutVars>
      </dgm:prSet>
      <dgm:spPr/>
    </dgm:pt>
    <dgm:pt modelId="{0DADC25C-CC25-1147-80EB-EABDBC1E86D1}" type="pres">
      <dgm:prSet presAssocID="{3C9C5361-77D9-7646-B876-DEE2963CE036}" presName="node" presStyleLbl="node1" presStyleIdx="0" presStyleCnt="4">
        <dgm:presLayoutVars>
          <dgm:bulletEnabled val="1"/>
        </dgm:presLayoutVars>
      </dgm:prSet>
      <dgm:spPr/>
    </dgm:pt>
    <dgm:pt modelId="{29EC4016-5BBC-1F4F-9ACD-37D87056D1D0}" type="pres">
      <dgm:prSet presAssocID="{D3511C23-9095-AF43-A145-42F48B262844}" presName="sibTrans" presStyleLbl="sibTrans2D1" presStyleIdx="0" presStyleCnt="3"/>
      <dgm:spPr/>
    </dgm:pt>
    <dgm:pt modelId="{594E9746-1B0E-4E48-9C78-A8EAB2BBB772}" type="pres">
      <dgm:prSet presAssocID="{D3511C23-9095-AF43-A145-42F48B262844}" presName="connectorText" presStyleLbl="sibTrans2D1" presStyleIdx="0" presStyleCnt="3"/>
      <dgm:spPr/>
    </dgm:pt>
    <dgm:pt modelId="{CC9956B3-F271-2743-B525-586816FB9706}" type="pres">
      <dgm:prSet presAssocID="{3DB8B683-3C61-2440-9604-849431ADD9CA}" presName="node" presStyleLbl="node1" presStyleIdx="1" presStyleCnt="4">
        <dgm:presLayoutVars>
          <dgm:bulletEnabled val="1"/>
        </dgm:presLayoutVars>
      </dgm:prSet>
      <dgm:spPr/>
    </dgm:pt>
    <dgm:pt modelId="{A1D790EC-FDAB-1347-A445-BABBC6DF4FFC}" type="pres">
      <dgm:prSet presAssocID="{06BC3FA8-9968-7A4F-8D28-B6508CA25C62}" presName="sibTrans" presStyleLbl="sibTrans2D1" presStyleIdx="1" presStyleCnt="3"/>
      <dgm:spPr/>
    </dgm:pt>
    <dgm:pt modelId="{765B04C7-FA81-604E-86F7-ABFF8317C26E}" type="pres">
      <dgm:prSet presAssocID="{06BC3FA8-9968-7A4F-8D28-B6508CA25C62}" presName="connectorText" presStyleLbl="sibTrans2D1" presStyleIdx="1" presStyleCnt="3"/>
      <dgm:spPr/>
    </dgm:pt>
    <dgm:pt modelId="{61EA67F6-0831-1948-8870-0706A72DADDF}" type="pres">
      <dgm:prSet presAssocID="{2195DAD3-5A5E-F744-9150-9A1FAD17BC04}" presName="node" presStyleLbl="node1" presStyleIdx="2" presStyleCnt="4">
        <dgm:presLayoutVars>
          <dgm:bulletEnabled val="1"/>
        </dgm:presLayoutVars>
      </dgm:prSet>
      <dgm:spPr/>
    </dgm:pt>
    <dgm:pt modelId="{C4DCE02C-A47B-344B-9320-1EA3B17D3B38}" type="pres">
      <dgm:prSet presAssocID="{9F874EBD-FA3A-304D-B38B-327578859976}" presName="sibTrans" presStyleLbl="sibTrans2D1" presStyleIdx="2" presStyleCnt="3"/>
      <dgm:spPr/>
    </dgm:pt>
    <dgm:pt modelId="{A8D7D4F9-B82A-1145-8C5C-D41BDBA7BDF7}" type="pres">
      <dgm:prSet presAssocID="{9F874EBD-FA3A-304D-B38B-327578859976}" presName="connectorText" presStyleLbl="sibTrans2D1" presStyleIdx="2" presStyleCnt="3"/>
      <dgm:spPr/>
    </dgm:pt>
    <dgm:pt modelId="{138BE6F4-CF1E-054B-AB47-5113FE1BD5B6}" type="pres">
      <dgm:prSet presAssocID="{A87954FD-0A73-DD49-AE99-31AF661C66A6}" presName="node" presStyleLbl="node1" presStyleIdx="3" presStyleCnt="4">
        <dgm:presLayoutVars>
          <dgm:bulletEnabled val="1"/>
        </dgm:presLayoutVars>
      </dgm:prSet>
      <dgm:spPr/>
    </dgm:pt>
  </dgm:ptLst>
  <dgm:cxnLst>
    <dgm:cxn modelId="{4EFA8E17-E406-0746-BA80-5D07F9A190B3}" srcId="{8D733E98-A3A5-5146-87A7-A7A344FB3B79}" destId="{3DB8B683-3C61-2440-9604-849431ADD9CA}" srcOrd="1" destOrd="0" parTransId="{A3D843E2-8E2C-DA47-B71F-2A7C95E06BEE}" sibTransId="{06BC3FA8-9968-7A4F-8D28-B6508CA25C62}"/>
    <dgm:cxn modelId="{E6B26F1B-2886-8C4D-A070-1E76376FDA85}" type="presOf" srcId="{9F874EBD-FA3A-304D-B38B-327578859976}" destId="{A8D7D4F9-B82A-1145-8C5C-D41BDBA7BDF7}" srcOrd="1" destOrd="0" presId="urn:microsoft.com/office/officeart/2005/8/layout/process1"/>
    <dgm:cxn modelId="{01DDE122-B40B-7242-9373-A5F16885C8CD}" type="presOf" srcId="{9F874EBD-FA3A-304D-B38B-327578859976}" destId="{C4DCE02C-A47B-344B-9320-1EA3B17D3B38}" srcOrd="0" destOrd="0" presId="urn:microsoft.com/office/officeart/2005/8/layout/process1"/>
    <dgm:cxn modelId="{333B5A33-CCDC-F947-AF22-796A743D1267}" type="presOf" srcId="{D3511C23-9095-AF43-A145-42F48B262844}" destId="{594E9746-1B0E-4E48-9C78-A8EAB2BBB772}" srcOrd="1" destOrd="0" presId="urn:microsoft.com/office/officeart/2005/8/layout/process1"/>
    <dgm:cxn modelId="{33FB9E4C-1FD4-234B-BE87-3E27178FC252}" type="presOf" srcId="{A87954FD-0A73-DD49-AE99-31AF661C66A6}" destId="{138BE6F4-CF1E-054B-AB47-5113FE1BD5B6}" srcOrd="0" destOrd="0" presId="urn:microsoft.com/office/officeart/2005/8/layout/process1"/>
    <dgm:cxn modelId="{90E6785E-DAA7-3849-BE78-1741D5204914}" srcId="{8D733E98-A3A5-5146-87A7-A7A344FB3B79}" destId="{A87954FD-0A73-DD49-AE99-31AF661C66A6}" srcOrd="3" destOrd="0" parTransId="{B44129FA-B59D-FF4E-A923-7C8C82E9DAD3}" sibTransId="{8A8FD01F-921E-F244-98B3-BB1EC7BB1087}"/>
    <dgm:cxn modelId="{92084274-8797-C644-95F4-4BAC6DA2EBDA}" type="presOf" srcId="{3DB8B683-3C61-2440-9604-849431ADD9CA}" destId="{CC9956B3-F271-2743-B525-586816FB9706}" srcOrd="0" destOrd="0" presId="urn:microsoft.com/office/officeart/2005/8/layout/process1"/>
    <dgm:cxn modelId="{4FB99182-E15B-F249-8335-80A9C0326196}" srcId="{8D733E98-A3A5-5146-87A7-A7A344FB3B79}" destId="{2195DAD3-5A5E-F744-9150-9A1FAD17BC04}" srcOrd="2" destOrd="0" parTransId="{AE698F02-69DF-3B4E-95FE-96B8C32762E5}" sibTransId="{9F874EBD-FA3A-304D-B38B-327578859976}"/>
    <dgm:cxn modelId="{27B37798-6048-B644-A118-8ACA6F1EE3D7}" type="presOf" srcId="{8D733E98-A3A5-5146-87A7-A7A344FB3B79}" destId="{E22FDC85-1C48-074F-92FC-2279DD5DA5C8}" srcOrd="0" destOrd="0" presId="urn:microsoft.com/office/officeart/2005/8/layout/process1"/>
    <dgm:cxn modelId="{655511A6-5754-4D45-8A6F-6001B2790041}" type="presOf" srcId="{3C9C5361-77D9-7646-B876-DEE2963CE036}" destId="{0DADC25C-CC25-1147-80EB-EABDBC1E86D1}" srcOrd="0" destOrd="0" presId="urn:microsoft.com/office/officeart/2005/8/layout/process1"/>
    <dgm:cxn modelId="{C4AAA4BA-A47E-CF41-B299-EAEFD5E8B763}" type="presOf" srcId="{2195DAD3-5A5E-F744-9150-9A1FAD17BC04}" destId="{61EA67F6-0831-1948-8870-0706A72DADDF}" srcOrd="0" destOrd="0" presId="urn:microsoft.com/office/officeart/2005/8/layout/process1"/>
    <dgm:cxn modelId="{DBA58BC9-6B12-DF42-9C63-84B8F58AED10}" type="presOf" srcId="{06BC3FA8-9968-7A4F-8D28-B6508CA25C62}" destId="{A1D790EC-FDAB-1347-A445-BABBC6DF4FFC}" srcOrd="0" destOrd="0" presId="urn:microsoft.com/office/officeart/2005/8/layout/process1"/>
    <dgm:cxn modelId="{AA188BCB-0322-4D41-AEF8-113642DD90FD}" type="presOf" srcId="{D3511C23-9095-AF43-A145-42F48B262844}" destId="{29EC4016-5BBC-1F4F-9ACD-37D87056D1D0}" srcOrd="0" destOrd="0" presId="urn:microsoft.com/office/officeart/2005/8/layout/process1"/>
    <dgm:cxn modelId="{D3AC1DE7-FD49-304C-B6AF-9BC755FEB4AD}" srcId="{8D733E98-A3A5-5146-87A7-A7A344FB3B79}" destId="{3C9C5361-77D9-7646-B876-DEE2963CE036}" srcOrd="0" destOrd="0" parTransId="{D18ECD7F-CB12-1541-B64F-8D542E216221}" sibTransId="{D3511C23-9095-AF43-A145-42F48B262844}"/>
    <dgm:cxn modelId="{A80B46F2-BC40-2849-AB98-F8B6FBA4381D}" type="presOf" srcId="{06BC3FA8-9968-7A4F-8D28-B6508CA25C62}" destId="{765B04C7-FA81-604E-86F7-ABFF8317C26E}" srcOrd="1" destOrd="0" presId="urn:microsoft.com/office/officeart/2005/8/layout/process1"/>
    <dgm:cxn modelId="{104D570E-D43A-AE4B-B5DF-60B779C8BDB5}" type="presParOf" srcId="{E22FDC85-1C48-074F-92FC-2279DD5DA5C8}" destId="{0DADC25C-CC25-1147-80EB-EABDBC1E86D1}" srcOrd="0" destOrd="0" presId="urn:microsoft.com/office/officeart/2005/8/layout/process1"/>
    <dgm:cxn modelId="{7E6010B7-EE7E-894D-9FB9-E384F12A23C6}" type="presParOf" srcId="{E22FDC85-1C48-074F-92FC-2279DD5DA5C8}" destId="{29EC4016-5BBC-1F4F-9ACD-37D87056D1D0}" srcOrd="1" destOrd="0" presId="urn:microsoft.com/office/officeart/2005/8/layout/process1"/>
    <dgm:cxn modelId="{D3E237EF-78AF-7A41-936A-6612AFB32E32}" type="presParOf" srcId="{29EC4016-5BBC-1F4F-9ACD-37D87056D1D0}" destId="{594E9746-1B0E-4E48-9C78-A8EAB2BBB772}" srcOrd="0" destOrd="0" presId="urn:microsoft.com/office/officeart/2005/8/layout/process1"/>
    <dgm:cxn modelId="{422A47E8-FBF1-844B-A297-780924340BD4}" type="presParOf" srcId="{E22FDC85-1C48-074F-92FC-2279DD5DA5C8}" destId="{CC9956B3-F271-2743-B525-586816FB9706}" srcOrd="2" destOrd="0" presId="urn:microsoft.com/office/officeart/2005/8/layout/process1"/>
    <dgm:cxn modelId="{1C194923-E78D-4F4D-AC03-D3760CA5F11E}" type="presParOf" srcId="{E22FDC85-1C48-074F-92FC-2279DD5DA5C8}" destId="{A1D790EC-FDAB-1347-A445-BABBC6DF4FFC}" srcOrd="3" destOrd="0" presId="urn:microsoft.com/office/officeart/2005/8/layout/process1"/>
    <dgm:cxn modelId="{0B1D4CE0-272C-0E4D-B35A-828DBA457B49}" type="presParOf" srcId="{A1D790EC-FDAB-1347-A445-BABBC6DF4FFC}" destId="{765B04C7-FA81-604E-86F7-ABFF8317C26E}" srcOrd="0" destOrd="0" presId="urn:microsoft.com/office/officeart/2005/8/layout/process1"/>
    <dgm:cxn modelId="{815CB4FD-1562-184D-ABD9-4B20FA86BAAB}" type="presParOf" srcId="{E22FDC85-1C48-074F-92FC-2279DD5DA5C8}" destId="{61EA67F6-0831-1948-8870-0706A72DADDF}" srcOrd="4" destOrd="0" presId="urn:microsoft.com/office/officeart/2005/8/layout/process1"/>
    <dgm:cxn modelId="{93D31B14-62C0-DD47-9942-DBCD39F4C36A}" type="presParOf" srcId="{E22FDC85-1C48-074F-92FC-2279DD5DA5C8}" destId="{C4DCE02C-A47B-344B-9320-1EA3B17D3B38}" srcOrd="5" destOrd="0" presId="urn:microsoft.com/office/officeart/2005/8/layout/process1"/>
    <dgm:cxn modelId="{27C29E0B-7D12-7942-AA5F-F83FF7A2079B}" type="presParOf" srcId="{C4DCE02C-A47B-344B-9320-1EA3B17D3B38}" destId="{A8D7D4F9-B82A-1145-8C5C-D41BDBA7BDF7}" srcOrd="0" destOrd="0" presId="urn:microsoft.com/office/officeart/2005/8/layout/process1"/>
    <dgm:cxn modelId="{44D24C9E-D3CE-E943-9F00-25197325EF14}" type="presParOf" srcId="{E22FDC85-1C48-074F-92FC-2279DD5DA5C8}" destId="{138BE6F4-CF1E-054B-AB47-5113FE1BD5B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DC25C-CC25-1147-80EB-EABDBC1E86D1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Port Scanning</a:t>
          </a:r>
        </a:p>
      </dsp:txBody>
      <dsp:txXfrm>
        <a:off x="31015" y="2268266"/>
        <a:ext cx="1506815" cy="882133"/>
      </dsp:txXfrm>
    </dsp:sp>
    <dsp:sp modelId="{29EC4016-5BBC-1F4F-9ACD-37D87056D1D0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721445" y="2593142"/>
        <a:ext cx="231757" cy="232382"/>
      </dsp:txXfrm>
    </dsp:sp>
    <dsp:sp modelId="{CC9956B3-F271-2743-B525-586816FB9706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Fuzzing</a:t>
          </a:r>
        </a:p>
      </dsp:txBody>
      <dsp:txXfrm>
        <a:off x="2217400" y="2268266"/>
        <a:ext cx="1506815" cy="882133"/>
      </dsp:txXfrm>
    </dsp:sp>
    <dsp:sp modelId="{A1D790EC-FDAB-1347-A445-BABBC6DF4FFC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07829" y="2593142"/>
        <a:ext cx="231757" cy="232382"/>
      </dsp:txXfrm>
    </dsp:sp>
    <dsp:sp modelId="{61EA67F6-0831-1948-8870-0706A72DADDF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Gained access to: cnt-apache2.services.dom</a:t>
          </a:r>
        </a:p>
      </dsp:txBody>
      <dsp:txXfrm>
        <a:off x="4403784" y="2268266"/>
        <a:ext cx="1506815" cy="882133"/>
      </dsp:txXfrm>
    </dsp:sp>
    <dsp:sp modelId="{C4DCE02C-A47B-344B-9320-1EA3B17D3B38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094214" y="2593142"/>
        <a:ext cx="231757" cy="232382"/>
      </dsp:txXfrm>
    </dsp:sp>
    <dsp:sp modelId="{138BE6F4-CF1E-054B-AB47-5113FE1BD5B6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Performed changes to Apache settings</a:t>
          </a:r>
        </a:p>
      </dsp:txBody>
      <dsp:txXfrm>
        <a:off x="6590168" y="2268266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76941-70B7-0F4E-9B8F-61D2AC0D6CCB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AE3A5-F0B0-2A45-828C-94D7CBC6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6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AutoNum type="romanUcPeriod"/>
            </a:pPr>
            <a:r>
              <a:rPr lang="en-US" dirty="0"/>
              <a:t>Timeline of Incident Events</a:t>
            </a:r>
          </a:p>
          <a:p>
            <a:pPr marL="742950" lvl="1" indent="-285750">
              <a:buAutoNum type="romanUcPeriod"/>
            </a:pPr>
            <a:r>
              <a:rPr lang="en-US" dirty="0"/>
              <a:t>Around 12:40 AM, our system detected an IP addressed port scanning our network</a:t>
            </a:r>
          </a:p>
          <a:p>
            <a:pPr marL="742950" lvl="1" indent="-285750">
              <a:buAutoNum type="romanUcPeriod"/>
            </a:pPr>
            <a:r>
              <a:rPr lang="en-US" dirty="0"/>
              <a:t>They were able to see that port 22 was open on cnt-apache2 which is the server hosting the </a:t>
            </a:r>
            <a:r>
              <a:rPr lang="en-US" dirty="0" err="1"/>
              <a:t>Ogani</a:t>
            </a:r>
            <a:r>
              <a:rPr lang="en-US" dirty="0"/>
              <a:t> website</a:t>
            </a:r>
          </a:p>
          <a:p>
            <a:pPr marL="742950" lvl="1" indent="-285750">
              <a:buAutoNum type="romanUcPeriod"/>
            </a:pPr>
            <a:r>
              <a:rPr lang="en-US" dirty="0"/>
              <a:t>The attacker was then able to gain access to the server running Apache by fuzzing</a:t>
            </a:r>
          </a:p>
          <a:p>
            <a:pPr marL="742950" lvl="1" indent="-285750">
              <a:buAutoNum type="romanUcPeriod"/>
            </a:pPr>
            <a:r>
              <a:rPr lang="en-US" dirty="0"/>
              <a:t>Then they performed some file manipulations and downloaded an archive</a:t>
            </a:r>
          </a:p>
          <a:p>
            <a:pPr marL="742950" lvl="1" indent="-285750">
              <a:buAutoNum type="romanUcPeriod"/>
            </a:pPr>
            <a:r>
              <a:rPr lang="en-US" dirty="0"/>
              <a:t>After modifying the homepage of the </a:t>
            </a:r>
            <a:r>
              <a:rPr lang="en-US" dirty="0" err="1"/>
              <a:t>Ogani</a:t>
            </a:r>
            <a:r>
              <a:rPr lang="en-US" dirty="0"/>
              <a:t> website they left</a:t>
            </a:r>
          </a:p>
          <a:p>
            <a:pPr marL="742950" lvl="1" indent="-285750">
              <a:buAutoNum type="romanUcPeriod"/>
            </a:pPr>
            <a:r>
              <a:rPr lang="en-US" dirty="0"/>
              <a:t>Our security team was unable to detect the changes until a few hours later</a:t>
            </a:r>
          </a:p>
          <a:p>
            <a:pPr marL="742950" lvl="1" indent="-285750">
              <a:buAutoNum type="romanUcPeriod"/>
            </a:pPr>
            <a:r>
              <a:rPr lang="en-US" dirty="0"/>
              <a:t>The attacker was only in the system for about 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AE3A5-F0B0-2A45-828C-94D7CBC640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0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AutoNum type="romanUcPeriod"/>
            </a:pPr>
            <a:r>
              <a:rPr lang="en-US" dirty="0"/>
              <a:t>Above you can see that changes that the attacker was able to make to the </a:t>
            </a:r>
            <a:r>
              <a:rPr lang="en-US" dirty="0" err="1"/>
              <a:t>Ogani</a:t>
            </a:r>
            <a:r>
              <a:rPr lang="en-US" dirty="0"/>
              <a:t> webpage</a:t>
            </a:r>
          </a:p>
          <a:p>
            <a:pPr marL="285750" indent="-285750">
              <a:buAutoNum type="romanUcPeriod"/>
            </a:pPr>
            <a:r>
              <a:rPr lang="en-US" dirty="0"/>
              <a:t>The other screenshot you can see is the modifications that the attacker did to the </a:t>
            </a:r>
            <a:r>
              <a:rPr lang="en-US"/>
              <a:t>Apache configuration file</a:t>
            </a:r>
            <a:endParaRPr lang="en-US" dirty="0"/>
          </a:p>
          <a:p>
            <a:pPr marL="285750" indent="-285750">
              <a:buAutoNum type="roman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AE3A5-F0B0-2A45-828C-94D7CBC640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9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9D00-595A-EF24-1DA2-3BD813344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A1712-E40A-F893-DC0F-749977A88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F09F0-421B-D077-1F9A-F7873EDA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2E0-F4E7-C640-98CB-A613A7D414E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BE8D8-CB05-019D-916D-67886B39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45B72-E18F-49BD-5C81-2C06F369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7706-0505-E44D-BA55-7C9A0C16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5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6BC2-6C93-1A47-21CC-E8C64149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C3638-5B34-8817-4724-C3A5643F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DF42D-9259-A02C-E058-FBC7F238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2E0-F4E7-C640-98CB-A613A7D414E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E3B4B-2269-DAB5-998D-8DB21035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C4701-5C73-E632-7948-D2F8839A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7706-0505-E44D-BA55-7C9A0C16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6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66D90-FF9E-4B30-6D65-9FE26A336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D57BE-A9DB-1227-91F8-2C5887A36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2A255-F140-FCE8-7FC4-96131C8B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2E0-F4E7-C640-98CB-A613A7D414E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D4297-46A5-5185-0477-47B2495C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EE394-4259-3125-D66A-DFC3204B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7706-0505-E44D-BA55-7C9A0C16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3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C9E5-718A-7517-7C29-85434E38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B91A-5123-3209-98F2-1263280E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B23A-8BC8-1F84-7495-C52842D0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2E0-F4E7-C640-98CB-A613A7D414E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8599-59BC-9C73-AF24-1ECCE406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3696B-4805-7657-5930-26B939F2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7706-0505-E44D-BA55-7C9A0C16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6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0D46-7BE6-B2A0-6161-A1FF21BD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F8D2B-A4AE-1E93-C1CB-571E0D12D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2B327-C107-6726-3F9B-B2D830E9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2E0-F4E7-C640-98CB-A613A7D414E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BDBF-8FC8-9CDB-4A36-759E1BE3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3CEE-82D2-1359-51FC-9AD47D73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7706-0505-E44D-BA55-7C9A0C16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4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14F5-AC11-5800-C858-092A3938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427C-A2D2-08CB-429F-D184E9FFB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23109-97A9-4CE3-E296-F2401C34B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D2694-7F31-DC04-23F1-7A6A580F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2E0-F4E7-C640-98CB-A613A7D414E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32E6E-66FF-DDA6-B5FD-7B034849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5AAE7-041E-BB8E-700C-D1A2ABE3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7706-0505-E44D-BA55-7C9A0C16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5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8CC4-E847-5E3B-D41D-A1A3CF4C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CD9C8-2CC4-5270-559A-96B397DE3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56801-413A-38EF-71F5-648FA88F5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FE25F-583B-0B6C-C61C-4097A78C4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4C05C-2DDD-DDC0-4C57-6E19315B3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4DF7B-007C-0D3F-6BF0-5E4B5445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2E0-F4E7-C640-98CB-A613A7D414E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BD67B-96A9-85A2-BBF6-4B739971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BE436-0637-591B-4F09-AF46CB03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7706-0505-E44D-BA55-7C9A0C16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964-220C-E39D-E06B-A33D4E9D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D1057-09FD-975A-E703-18EE175F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2E0-F4E7-C640-98CB-A613A7D414E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41AA6-EDA0-BAC5-4453-E905C72E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55299-6D2E-DE34-3BE6-02076DB4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7706-0505-E44D-BA55-7C9A0C16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2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99F58-6581-9DDC-E908-7D93399B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2E0-F4E7-C640-98CB-A613A7D414E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343E5-F33C-42EE-2EFC-49A2E8FC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B2B79-FB26-B7A3-94F2-1C86EFFB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7706-0505-E44D-BA55-7C9A0C16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4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B4B0-3023-9E4A-5219-7808B12B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17EB-F022-12F0-CBD9-0D3D87C4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67FF6-2BF2-A002-254E-A0C35916D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EBCC0-6174-A8AB-25FB-D6DF3A97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2E0-F4E7-C640-98CB-A613A7D414E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0AA41-7760-108A-D3EB-F2B8CAF5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B43F0-D12F-1327-AC3F-A643414B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7706-0505-E44D-BA55-7C9A0C16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5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CABE-B6B6-5CBB-1B4F-CDCAD79B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7EFCB-028E-FDE5-B4D8-AC818320D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CDA78-8EA3-93FF-4E6E-F15C83513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CC260-D102-7EF1-4AC2-2913FEBB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2E0-F4E7-C640-98CB-A613A7D414E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8412E-D9D7-0BA1-C21B-2BC54175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DCE2-CD07-E67F-0FE9-7CB9EF0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7706-0505-E44D-BA55-7C9A0C16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4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E3B81-B191-B418-8334-9C8D23FF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F6988-AD6D-7BD9-F468-AE0AFD273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A35D-1D06-C899-3E62-4A3B13922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62E0-F4E7-C640-98CB-A613A7D414E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94190-1733-EF1A-BD06-EA8B70B88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1645-A383-A6F8-A15E-F1859268D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F7706-0505-E44D-BA55-7C9A0C16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2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B2EA-E38B-7F68-0C3F-AF360E09E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 Defacing Incident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99A3F-BDDA-034A-1F2A-D87C877DC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0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6846-3D26-742F-62B9-FAA3FFD8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Timeline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6C95A22-59CB-CCA5-3395-65F2775C2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25197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343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6846-3D26-742F-62B9-FAA3FFD8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Example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D2D8542-35D5-A260-2C97-EFA01A84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2966"/>
            <a:ext cx="5272148" cy="269431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9A0185A-5E4A-DF23-1CCD-AD5C9659E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348" y="2360449"/>
            <a:ext cx="5772802" cy="305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2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6846-3D26-742F-62B9-FAA3FFD8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E2D0E-85EE-1279-E607-0913B8D6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4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6846-3D26-742F-62B9-FAA3FFD8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E2D0E-85EE-1279-E607-0913B8D6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8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6846-3D26-742F-62B9-FAA3FFD8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E2D0E-85EE-1279-E607-0913B8D6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164</Words>
  <Application>Microsoft Macintosh PowerPoint</Application>
  <PresentationFormat>Widescreen</PresentationFormat>
  <Paragraphs>22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Website Defacing Incident</vt:lpstr>
      <vt:lpstr>Incident Timeline</vt:lpstr>
      <vt:lpstr>Incident Example</vt:lpstr>
      <vt:lpstr>Mitigation</vt:lpstr>
      <vt:lpstr>Impact Assessment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Defacing Incident</dc:title>
  <dc:creator>Wal, Maciej</dc:creator>
  <cp:lastModifiedBy>Wal, Maciej</cp:lastModifiedBy>
  <cp:revision>1</cp:revision>
  <dcterms:created xsi:type="dcterms:W3CDTF">2023-02-24T22:43:27Z</dcterms:created>
  <dcterms:modified xsi:type="dcterms:W3CDTF">2023-02-24T23:24:51Z</dcterms:modified>
</cp:coreProperties>
</file>