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90857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867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76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83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99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582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922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66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3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7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226A176-CEA0-4BFF-B5F8-F3AA3C67D0F3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441682-357F-415B-97C6-EDC757CE8A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01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79ED63-8079-47CC-AB57-C10D8E651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2293" y="183605"/>
            <a:ext cx="2768707" cy="1106905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b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6917E9-647B-43E6-BFCD-02CD3EC233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913" y="6337511"/>
            <a:ext cx="9144000" cy="165576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работу: Богатырёв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2483123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51E13-9088-405A-A16A-73064B427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255" y="617427"/>
            <a:ext cx="9418320" cy="16916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README.md</a:t>
            </a:r>
            <a:br>
              <a:rPr lang="en-US" b="1" dirty="0"/>
            </a:b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BA8151-0E72-46D2-9B14-E0A3C99C8B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6255" y="2001526"/>
            <a:ext cx="9912264" cy="3162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SimpleFS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 Простая файловая система ## Использование Доступные команды: 1. Создать файл: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создать 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путь_до_файла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Пример: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создать /test.txt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 Удалить файл: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удалить 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путь_до_файла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Пример: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удалить /test.txt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3. Изменить файл: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изменить 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путь_до_файла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После ввода команды введите содержимое файла, завершите ввод с помощью 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Ctrl+D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Пример: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изменить /test.txt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Привет мир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^D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4. Просмотр файла: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посмотреть &lt;</a:t>
            </a:r>
            <a:r>
              <a:rPr kumimoji="0" lang="ru-RU" altLang="ru-RU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путь_до_файла</a:t>
            </a: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Пример:</a:t>
            </a:r>
            <a:endParaRPr kumimoji="0" lang="ru-RU" altLang="ru-RU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посмотреть /test.txt</a:t>
            </a:r>
            <a:b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ru-RU" altLang="ru-RU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Привет мир</a:t>
            </a:r>
          </a:p>
        </p:txBody>
      </p:sp>
    </p:spTree>
    <p:extLst>
      <p:ext uri="{BB962C8B-B14F-4D97-AF65-F5344CB8AC3E}">
        <p14:creationId xmlns:p14="http://schemas.microsoft.com/office/powerpoint/2010/main" val="393297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FA55A4-12B0-469E-8D66-840FF309E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274" y="648057"/>
            <a:ext cx="6950391" cy="58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6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EEC55F-54CA-4839-812E-17825779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063" y="826519"/>
            <a:ext cx="4664978" cy="1325563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Компиляция</a:t>
            </a:r>
            <a:b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F96404-C1F1-4C37-98D4-BC6810A4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61" y="1659021"/>
            <a:ext cx="10453382" cy="1219579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компиляции используйте команду: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main.c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fs_program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0A646C-CC18-4A2F-B514-25E986F1A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537" y="3134629"/>
            <a:ext cx="5646821" cy="294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9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5F00DA-1BBA-4000-B107-A77CDDE4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220" y="755407"/>
            <a:ext cx="4522365" cy="859668"/>
          </a:xfrm>
        </p:spPr>
        <p:txBody>
          <a:bodyPr>
            <a:noAutofit/>
          </a:bodyPr>
          <a:lstStyle/>
          <a:p>
            <a:r>
              <a:rPr lang="en-US" sz="5400" b="1" dirty="0" err="1">
                <a:latin typeface="Sitka Heading" panose="02000505000000020004" pitchFamily="2" charset="0"/>
                <a:cs typeface="Times New Roman" panose="02020603050405020304" pitchFamily="18" charset="0"/>
              </a:rPr>
              <a:t>filesystem.h</a:t>
            </a:r>
            <a:br>
              <a:rPr lang="en-US" sz="5400" b="1" dirty="0">
                <a:latin typeface="Sitka Heading" panose="02000505000000020004" pitchFamily="2" charset="0"/>
                <a:cs typeface="Times New Roman" panose="02020603050405020304" pitchFamily="18" charset="0"/>
              </a:rPr>
            </a:br>
            <a:endParaRPr lang="ru-RU" sz="5400" dirty="0">
              <a:latin typeface="Sitka Heading" panose="02000505000000020004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BA217-702A-4C31-8D2D-C89825367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491" y="1013880"/>
            <a:ext cx="2795840" cy="1076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объявлление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функций: </a:t>
            </a:r>
          </a:p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create_open_file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modify_file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9C61A8-0F23-4BD6-9B73-4647F8F89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20" y="1013880"/>
            <a:ext cx="5598040" cy="181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30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D8CDFB-FD21-4C44-BC84-13BC4538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75" y="1060868"/>
            <a:ext cx="4497198" cy="686095"/>
          </a:xfrm>
        </p:spPr>
        <p:txBody>
          <a:bodyPr>
            <a:noAutofit/>
          </a:bodyPr>
          <a:lstStyle/>
          <a:p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filesystem.c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E195A-9D06-4615-BE68-42C0D002E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175" y="4405494"/>
            <a:ext cx="6284054" cy="8523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b="1" dirty="0">
                <a:latin typeface="Sitka Display" panose="02000505000000020004" pitchFamily="2" charset="0"/>
                <a:cs typeface="Times New Roman" panose="02020603050405020304" pitchFamily="18" charset="0"/>
              </a:rPr>
              <a:t>Функция </a:t>
            </a:r>
            <a:r>
              <a:rPr lang="en-US" sz="2800" b="1" dirty="0" err="1">
                <a:latin typeface="Sitka Display" panose="02000505000000020004" pitchFamily="2" charset="0"/>
                <a:cs typeface="Times New Roman" panose="02020603050405020304" pitchFamily="18" charset="0"/>
              </a:rPr>
              <a:t>create_open_file</a:t>
            </a:r>
            <a:endParaRPr lang="en-US" sz="2800" b="1" dirty="0">
              <a:latin typeface="Sitka Display" panose="02000505000000020004" pitchFamily="2" charset="0"/>
              <a:cs typeface="Times New Roman" panose="02020603050405020304" pitchFamily="18" charset="0"/>
            </a:endParaRPr>
          </a:p>
          <a:p>
            <a:endParaRPr lang="ru-RU" sz="2800" dirty="0">
              <a:latin typeface="Sitka Display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77949C-6CC4-4491-90B7-1FC171F577A4}"/>
              </a:ext>
            </a:extLst>
          </p:cNvPr>
          <p:cNvSpPr txBox="1"/>
          <p:nvPr/>
        </p:nvSpPr>
        <p:spPr>
          <a:xfrm>
            <a:off x="133175" y="5104634"/>
            <a:ext cx="107714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имя файла. Если файл не существует, он создается. Если файл существует, он открывается. Функция возвращает открытый файловый дескриптор</a:t>
            </a:r>
            <a:r>
              <a:rPr lang="ru-RU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725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4CC3C-C925-4D4C-84F4-F70593BFF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1452051"/>
            <a:ext cx="6779004" cy="1153282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Showcard Gothic" panose="04020904020102020604" pitchFamily="82" charset="0"/>
                <a:cs typeface="Times New Roman" panose="02020603050405020304" pitchFamily="18" charset="0"/>
              </a:rPr>
              <a:t>view_file</a:t>
            </a:r>
            <a:br>
              <a:rPr lang="en-US" sz="6000" b="1" dirty="0">
                <a:latin typeface="Showcard Gothic" panose="04020904020102020604" pitchFamily="82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53F8B-AF43-4BDC-A6B0-A5D21A3DE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2028692"/>
            <a:ext cx="8230299" cy="1697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имя файла и открывает его для чтения. Чтение начинается с начала файла. После каждой строки добавляется символ новой строки.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7FF7E8-E538-47D0-994E-E01B5C292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30" y="3544672"/>
            <a:ext cx="4343400" cy="2443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42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460B5E-F5C8-429F-B846-3CD140E70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33069"/>
            <a:ext cx="7307510" cy="792556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Sitka Heading" panose="020005050000000200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Sitka Heading" panose="020005050000000200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  <a:t>delete_file</a:t>
            </a:r>
            <a:br>
              <a:rPr lang="en-US" sz="6000" b="1" dirty="0">
                <a:latin typeface="Sitka Heading" panose="02000505000000020004" pitchFamily="2" charset="0"/>
                <a:ea typeface="Segoe UI Black" panose="020B0A02040204020203" pitchFamily="34" charset="0"/>
                <a:cs typeface="Times New Roman" panose="02020603050405020304" pitchFamily="18" charset="0"/>
              </a:rPr>
            </a:br>
            <a:endParaRPr lang="ru-RU" sz="6000" dirty="0">
              <a:latin typeface="Sitka Heading" panose="02000505000000020004" pitchFamily="2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5E0F21-AF3B-4F51-9D5E-6DDAB71CC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261" y="5279460"/>
            <a:ext cx="8573549" cy="1603375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принимает имя файла. Если файл существует, он удаляется. В противном случае возвращается сообщение об ошибке.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0F056B7-24D1-464A-A817-FEEBBA75F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905" y="1825625"/>
            <a:ext cx="5097379" cy="297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316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06F1BF-6EEF-4B0D-A1C3-079D0FDE8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9435"/>
            <a:ext cx="10515600" cy="1325563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add_file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6172A59-FEDA-4EDF-8955-CD45B4887E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479696"/>
            <a:ext cx="9051721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</a:t>
            </a: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нкция принимает имя нового файла. Если файл с таким именем уже существует, возвращается сообщение об ошибке. Затем функция принимает имя файла, чье содержимое будет записано в новый файл.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 нового файла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имя существующего файла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A71CC7F-6CD8-4792-9A99-F892CCC24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716" y="3556622"/>
            <a:ext cx="2992762" cy="299276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6D1BBA-8A41-4418-90EA-E9578CC6CC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532" y="3338503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85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4739D-C278-4DFB-90C1-DF69806E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35" y="1027043"/>
            <a:ext cx="10515600" cy="893224"/>
          </a:xfrm>
        </p:spPr>
        <p:txBody>
          <a:bodyPr>
            <a:noAutofit/>
          </a:bodyPr>
          <a:lstStyle/>
          <a:p>
            <a:r>
              <a:rPr lang="ru-RU" sz="6000" b="1" dirty="0">
                <a:latin typeface="Times New Roman" panose="02020603050405020304" pitchFamily="18" charset="0"/>
                <a:ea typeface="SimSun-ExtB" panose="02010609060101010101" pitchFamily="49" charset="-122"/>
                <a:cs typeface="Times New Roman" panose="02020603050405020304" pitchFamily="18" charset="0"/>
              </a:rPr>
              <a:t>Функция </a:t>
            </a:r>
            <a:r>
              <a:rPr lang="en-US" sz="6000" b="1" dirty="0" err="1">
                <a:latin typeface="SimSun-ExtB" panose="02010609060101010101" pitchFamily="49" charset="-122"/>
                <a:ea typeface="SimSun-ExtB" panose="02010609060101010101" pitchFamily="49" charset="-122"/>
                <a:cs typeface="Times New Roman" panose="02020603050405020304" pitchFamily="18" charset="0"/>
              </a:rPr>
              <a:t>modify_file</a:t>
            </a:r>
            <a:br>
              <a:rPr lang="en-US" sz="6000" b="1" dirty="0">
                <a:latin typeface="SimSun-ExtB" panose="02010609060101010101" pitchFamily="49" charset="-122"/>
                <a:ea typeface="SimSun-ExtB" panose="02010609060101010101" pitchFamily="49" charset="-122"/>
                <a:cs typeface="Times New Roman" panose="02020603050405020304" pitchFamily="18" charset="0"/>
              </a:rPr>
            </a:br>
            <a:endParaRPr lang="ru-RU" sz="6000" dirty="0">
              <a:latin typeface="Times New Roman" panose="02020603050405020304" pitchFamily="18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4C5613-675B-443A-9E8C-528DA84C2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11" y="1473655"/>
            <a:ext cx="10384524" cy="2595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Sitka Heading" panose="02000505000000020004" pitchFamily="2" charset="0"/>
                <a:cs typeface="Times New Roman" panose="02020603050405020304" pitchFamily="18" charset="0"/>
              </a:rPr>
              <a:t>Функция принимает имя файла. Функция проверяет, существует ли файл. Если файл существует, его содержимое перезаписывается (создается временный файл, в который записывается новое содержимое, затем оригинальный файл удаляется, а временный файл переименовывается в имя оригинального файла). В противном случае возвращается сообщение об ошибке.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090E65-A879-4EB7-80D7-413E9E0FF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37" y="3702278"/>
            <a:ext cx="2875547" cy="287554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FAACFA9-42BF-4493-85EF-D5DE38E39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168" y="323269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8D946D-B31E-4566-BA73-E4FE407A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03" y="151648"/>
            <a:ext cx="10515600" cy="1178449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Подключение библиотеки</a:t>
            </a:r>
            <a:b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070AA-9FBA-40E0-BECF-BD1A3442C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411" y="2437511"/>
            <a:ext cx="10515600" cy="1982977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Чтобы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подклюить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функции нужно в начале программы написать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filesystem.h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F2222A-FF16-4BE8-B0BE-BE6AABEE2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3615" y="2809374"/>
            <a:ext cx="3429000" cy="3429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FAE1E35-54AB-4635-B6C7-533EF4690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01" y="1076585"/>
            <a:ext cx="1865376" cy="186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27362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27</TotalTime>
  <Words>385</Words>
  <Application>Microsoft Office PowerPoint</Application>
  <PresentationFormat>Широкоэкранный</PresentationFormat>
  <Paragraphs>46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21" baseType="lpstr">
      <vt:lpstr>SimSun-ExtB</vt:lpstr>
      <vt:lpstr>Arial</vt:lpstr>
      <vt:lpstr>Arial Unicode MS</vt:lpstr>
      <vt:lpstr>Century Schoolbook</vt:lpstr>
      <vt:lpstr>Showcard Gothic</vt:lpstr>
      <vt:lpstr>Sitka Display</vt:lpstr>
      <vt:lpstr>Sitka Heading</vt:lpstr>
      <vt:lpstr>Times New Roman</vt:lpstr>
      <vt:lpstr>Wingdings 2</vt:lpstr>
      <vt:lpstr>Вид</vt:lpstr>
      <vt:lpstr>Project </vt:lpstr>
      <vt:lpstr>Компиляция </vt:lpstr>
      <vt:lpstr>filesystem.h </vt:lpstr>
      <vt:lpstr>filesystem.c </vt:lpstr>
      <vt:lpstr>Функция view_file </vt:lpstr>
      <vt:lpstr>Функция delete_file </vt:lpstr>
      <vt:lpstr>Функция add_file </vt:lpstr>
      <vt:lpstr>Функция modify_file </vt:lpstr>
      <vt:lpstr>Подключение библиотеки </vt:lpstr>
      <vt:lpstr>README.md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ProjectX</dc:title>
  <dc:creator>User</dc:creator>
  <cp:lastModifiedBy>User</cp:lastModifiedBy>
  <cp:revision>3</cp:revision>
  <dcterms:created xsi:type="dcterms:W3CDTF">2025-05-22T12:49:56Z</dcterms:created>
  <dcterms:modified xsi:type="dcterms:W3CDTF">2025-05-23T10:18:04Z</dcterms:modified>
</cp:coreProperties>
</file>