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79584-2ED8-41F1-A55F-F0D5C260D3AE}" v="2" dt="2024-12-02T02:44:54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, Subasish" userId="65c4a680-d20f-43a6-bae8-f57611893c6d" providerId="ADAL" clId="{11879584-2ED8-41F1-A55F-F0D5C260D3AE}"/>
    <pc:docChg chg="undo custSel addSld modSld">
      <pc:chgData name="Das, Subasish" userId="65c4a680-d20f-43a6-bae8-f57611893c6d" providerId="ADAL" clId="{11879584-2ED8-41F1-A55F-F0D5C260D3AE}" dt="2024-12-02T02:47:07.184" v="311" actId="20577"/>
      <pc:docMkLst>
        <pc:docMk/>
      </pc:docMkLst>
      <pc:sldChg chg="addSp delSp modSp mod">
        <pc:chgData name="Das, Subasish" userId="65c4a680-d20f-43a6-bae8-f57611893c6d" providerId="ADAL" clId="{11879584-2ED8-41F1-A55F-F0D5C260D3AE}" dt="2024-12-02T02:47:07.184" v="311" actId="20577"/>
        <pc:sldMkLst>
          <pc:docMk/>
          <pc:sldMk cId="503073684" sldId="257"/>
        </pc:sldMkLst>
        <pc:spChg chg="mod">
          <ac:chgData name="Das, Subasish" userId="65c4a680-d20f-43a6-bae8-f57611893c6d" providerId="ADAL" clId="{11879584-2ED8-41F1-A55F-F0D5C260D3AE}" dt="2024-12-02T02:46:19.888" v="292" actId="1076"/>
          <ac:spMkLst>
            <pc:docMk/>
            <pc:sldMk cId="503073684" sldId="257"/>
            <ac:spMk id="4" creationId="{D572EDCC-B8D9-3A34-271C-F205C8F17BA9}"/>
          </ac:spMkLst>
        </pc:spChg>
        <pc:spChg chg="mod">
          <ac:chgData name="Das, Subasish" userId="65c4a680-d20f-43a6-bae8-f57611893c6d" providerId="ADAL" clId="{11879584-2ED8-41F1-A55F-F0D5C260D3AE}" dt="2024-12-02T02:45:00.771" v="246" actId="1076"/>
          <ac:spMkLst>
            <pc:docMk/>
            <pc:sldMk cId="503073684" sldId="257"/>
            <ac:spMk id="7" creationId="{8E5AE6D4-E498-9007-D2CF-6434930E789C}"/>
          </ac:spMkLst>
        </pc:spChg>
        <pc:spChg chg="del mod">
          <ac:chgData name="Das, Subasish" userId="65c4a680-d20f-43a6-bae8-f57611893c6d" providerId="ADAL" clId="{11879584-2ED8-41F1-A55F-F0D5C260D3AE}" dt="2024-12-02T02:43:33.639" v="230" actId="478"/>
          <ac:spMkLst>
            <pc:docMk/>
            <pc:sldMk cId="503073684" sldId="257"/>
            <ac:spMk id="8" creationId="{EF526214-FDD8-CB58-E413-39FEA702F779}"/>
          </ac:spMkLst>
        </pc:spChg>
        <pc:spChg chg="mod">
          <ac:chgData name="Das, Subasish" userId="65c4a680-d20f-43a6-bae8-f57611893c6d" providerId="ADAL" clId="{11879584-2ED8-41F1-A55F-F0D5C260D3AE}" dt="2024-12-02T02:47:00.924" v="309" actId="20577"/>
          <ac:spMkLst>
            <pc:docMk/>
            <pc:sldMk cId="503073684" sldId="257"/>
            <ac:spMk id="9" creationId="{BE0B4125-B695-C946-DFDA-A1BB4BAA5C53}"/>
          </ac:spMkLst>
        </pc:spChg>
        <pc:spChg chg="mod">
          <ac:chgData name="Das, Subasish" userId="65c4a680-d20f-43a6-bae8-f57611893c6d" providerId="ADAL" clId="{11879584-2ED8-41F1-A55F-F0D5C260D3AE}" dt="2024-12-02T02:45:13.223" v="250" actId="20577"/>
          <ac:spMkLst>
            <pc:docMk/>
            <pc:sldMk cId="503073684" sldId="257"/>
            <ac:spMk id="10" creationId="{FE0FE5CE-0E3D-58F1-ABA0-84C8019A8002}"/>
          </ac:spMkLst>
        </pc:spChg>
        <pc:spChg chg="mod">
          <ac:chgData name="Das, Subasish" userId="65c4a680-d20f-43a6-bae8-f57611893c6d" providerId="ADAL" clId="{11879584-2ED8-41F1-A55F-F0D5C260D3AE}" dt="2024-12-02T02:47:03.914" v="310" actId="20577"/>
          <ac:spMkLst>
            <pc:docMk/>
            <pc:sldMk cId="503073684" sldId="257"/>
            <ac:spMk id="11" creationId="{4816C73B-D7D5-BDB9-1FEE-0FFF82ABB502}"/>
          </ac:spMkLst>
        </pc:spChg>
        <pc:spChg chg="mod">
          <ac:chgData name="Das, Subasish" userId="65c4a680-d20f-43a6-bae8-f57611893c6d" providerId="ADAL" clId="{11879584-2ED8-41F1-A55F-F0D5C260D3AE}" dt="2024-12-02T02:46:05.210" v="288" actId="1076"/>
          <ac:spMkLst>
            <pc:docMk/>
            <pc:sldMk cId="503073684" sldId="257"/>
            <ac:spMk id="12" creationId="{65569678-98D2-2867-CE61-3A79997B26CC}"/>
          </ac:spMkLst>
        </pc:spChg>
        <pc:spChg chg="mod">
          <ac:chgData name="Das, Subasish" userId="65c4a680-d20f-43a6-bae8-f57611893c6d" providerId="ADAL" clId="{11879584-2ED8-41F1-A55F-F0D5C260D3AE}" dt="2024-12-02T02:45:47.609" v="286" actId="113"/>
          <ac:spMkLst>
            <pc:docMk/>
            <pc:sldMk cId="503073684" sldId="257"/>
            <ac:spMk id="13" creationId="{EFF173F4-852D-9C22-155F-75B1748B1633}"/>
          </ac:spMkLst>
        </pc:spChg>
        <pc:spChg chg="mod">
          <ac:chgData name="Das, Subasish" userId="65c4a680-d20f-43a6-bae8-f57611893c6d" providerId="ADAL" clId="{11879584-2ED8-41F1-A55F-F0D5C260D3AE}" dt="2024-12-02T02:46:09.312" v="289" actId="1076"/>
          <ac:spMkLst>
            <pc:docMk/>
            <pc:sldMk cId="503073684" sldId="257"/>
            <ac:spMk id="14" creationId="{D8EA4D50-7749-5C75-A861-16125A249067}"/>
          </ac:spMkLst>
        </pc:spChg>
        <pc:spChg chg="mod">
          <ac:chgData name="Das, Subasish" userId="65c4a680-d20f-43a6-bae8-f57611893c6d" providerId="ADAL" clId="{11879584-2ED8-41F1-A55F-F0D5C260D3AE}" dt="2024-12-02T02:44:53.408" v="244" actId="113"/>
          <ac:spMkLst>
            <pc:docMk/>
            <pc:sldMk cId="503073684" sldId="257"/>
            <ac:spMk id="17" creationId="{CCD28D52-FE71-B4C6-1387-860DE7429EC4}"/>
          </ac:spMkLst>
        </pc:spChg>
        <pc:spChg chg="mod">
          <ac:chgData name="Das, Subasish" userId="65c4a680-d20f-43a6-bae8-f57611893c6d" providerId="ADAL" clId="{11879584-2ED8-41F1-A55F-F0D5C260D3AE}" dt="2024-12-02T02:44:31.518" v="241" actId="1076"/>
          <ac:spMkLst>
            <pc:docMk/>
            <pc:sldMk cId="503073684" sldId="257"/>
            <ac:spMk id="18" creationId="{F532AFF3-8DD1-3959-4166-C35B961F40CC}"/>
          </ac:spMkLst>
        </pc:spChg>
        <pc:spChg chg="mod">
          <ac:chgData name="Das, Subasish" userId="65c4a680-d20f-43a6-bae8-f57611893c6d" providerId="ADAL" clId="{11879584-2ED8-41F1-A55F-F0D5C260D3AE}" dt="2024-12-02T02:47:07.184" v="311" actId="20577"/>
          <ac:spMkLst>
            <pc:docMk/>
            <pc:sldMk cId="503073684" sldId="257"/>
            <ac:spMk id="19" creationId="{900DD6D3-58D8-696F-02A0-7109635732D6}"/>
          </ac:spMkLst>
        </pc:spChg>
        <pc:spChg chg="add mod">
          <ac:chgData name="Das, Subasish" userId="65c4a680-d20f-43a6-bae8-f57611893c6d" providerId="ADAL" clId="{11879584-2ED8-41F1-A55F-F0D5C260D3AE}" dt="2024-12-02T02:33:43.266" v="10" actId="20577"/>
          <ac:spMkLst>
            <pc:docMk/>
            <pc:sldMk cId="503073684" sldId="257"/>
            <ac:spMk id="20" creationId="{BB011E4C-F03A-2504-87B6-E04F1DCB2766}"/>
          </ac:spMkLst>
        </pc:spChg>
        <pc:spChg chg="mod">
          <ac:chgData name="Das, Subasish" userId="65c4a680-d20f-43a6-bae8-f57611893c6d" providerId="ADAL" clId="{11879584-2ED8-41F1-A55F-F0D5C260D3AE}" dt="2024-12-02T02:46:01.273" v="287" actId="1076"/>
          <ac:spMkLst>
            <pc:docMk/>
            <pc:sldMk cId="503073684" sldId="257"/>
            <ac:spMk id="28" creationId="{AB627FF0-B3AE-B6BB-619A-71C2297EA4FE}"/>
          </ac:spMkLst>
        </pc:spChg>
        <pc:spChg chg="add mod">
          <ac:chgData name="Das, Subasish" userId="65c4a680-d20f-43a6-bae8-f57611893c6d" providerId="ADAL" clId="{11879584-2ED8-41F1-A55F-F0D5C260D3AE}" dt="2024-12-02T02:45:34.135" v="284" actId="20577"/>
          <ac:spMkLst>
            <pc:docMk/>
            <pc:sldMk cId="503073684" sldId="257"/>
            <ac:spMk id="31" creationId="{683185DF-08EA-AD93-B3D9-6600DE338F03}"/>
          </ac:spMkLst>
        </pc:spChg>
        <pc:picChg chg="add mod">
          <ac:chgData name="Das, Subasish" userId="65c4a680-d20f-43a6-bae8-f57611893c6d" providerId="ADAL" clId="{11879584-2ED8-41F1-A55F-F0D5C260D3AE}" dt="2024-12-02T02:30:27.260" v="1" actId="1076"/>
          <ac:picMkLst>
            <pc:docMk/>
            <pc:sldMk cId="503073684" sldId="257"/>
            <ac:picMk id="23" creationId="{1ACF1984-4980-59E4-91BA-5414FA79C016}"/>
          </ac:picMkLst>
        </pc:picChg>
        <pc:picChg chg="add mod">
          <ac:chgData name="Das, Subasish" userId="65c4a680-d20f-43a6-bae8-f57611893c6d" providerId="ADAL" clId="{11879584-2ED8-41F1-A55F-F0D5C260D3AE}" dt="2024-12-02T02:44:35.537" v="242" actId="1076"/>
          <ac:picMkLst>
            <pc:docMk/>
            <pc:sldMk cId="503073684" sldId="257"/>
            <ac:picMk id="25" creationId="{EC2C3CA3-5ABD-8F9D-9689-2941C851508A}"/>
          </ac:picMkLst>
        </pc:picChg>
        <pc:picChg chg="add del">
          <ac:chgData name="Das, Subasish" userId="65c4a680-d20f-43a6-bae8-f57611893c6d" providerId="ADAL" clId="{11879584-2ED8-41F1-A55F-F0D5C260D3AE}" dt="2024-12-02T02:38:47.872" v="16" actId="478"/>
          <ac:picMkLst>
            <pc:docMk/>
            <pc:sldMk cId="503073684" sldId="257"/>
            <ac:picMk id="30" creationId="{20FA695F-4D88-8A6D-BE2F-02B09A60A1D5}"/>
          </ac:picMkLst>
        </pc:picChg>
      </pc:sldChg>
      <pc:sldChg chg="addSp delSp modSp mod">
        <pc:chgData name="Das, Subasish" userId="65c4a680-d20f-43a6-bae8-f57611893c6d" providerId="ADAL" clId="{11879584-2ED8-41F1-A55F-F0D5C260D3AE}" dt="2024-12-02T02:40:31.416" v="22" actId="22"/>
        <pc:sldMkLst>
          <pc:docMk/>
          <pc:sldMk cId="358071500" sldId="258"/>
        </pc:sldMkLst>
        <pc:spChg chg="add del">
          <ac:chgData name="Das, Subasish" userId="65c4a680-d20f-43a6-bae8-f57611893c6d" providerId="ADAL" clId="{11879584-2ED8-41F1-A55F-F0D5C260D3AE}" dt="2024-12-02T02:40:27.486" v="19" actId="22"/>
          <ac:spMkLst>
            <pc:docMk/>
            <pc:sldMk cId="358071500" sldId="258"/>
            <ac:spMk id="3" creationId="{3918D1C6-AB5E-210D-7801-CC365017A945}"/>
          </ac:spMkLst>
        </pc:spChg>
        <pc:spChg chg="add del">
          <ac:chgData name="Das, Subasish" userId="65c4a680-d20f-43a6-bae8-f57611893c6d" providerId="ADAL" clId="{11879584-2ED8-41F1-A55F-F0D5C260D3AE}" dt="2024-12-02T02:40:31.416" v="22" actId="22"/>
          <ac:spMkLst>
            <pc:docMk/>
            <pc:sldMk cId="358071500" sldId="258"/>
            <ac:spMk id="6" creationId="{13F76CAB-9C06-E7C6-834E-2706D817AEE5}"/>
          </ac:spMkLst>
        </pc:spChg>
      </pc:sldChg>
      <pc:sldChg chg="delSp modSp new mod">
        <pc:chgData name="Das, Subasish" userId="65c4a680-d20f-43a6-bae8-f57611893c6d" providerId="ADAL" clId="{11879584-2ED8-41F1-A55F-F0D5C260D3AE}" dt="2024-12-02T02:42:19.570" v="227" actId="20577"/>
        <pc:sldMkLst>
          <pc:docMk/>
          <pc:sldMk cId="1339122782" sldId="259"/>
        </pc:sldMkLst>
        <pc:spChg chg="del">
          <ac:chgData name="Das, Subasish" userId="65c4a680-d20f-43a6-bae8-f57611893c6d" providerId="ADAL" clId="{11879584-2ED8-41F1-A55F-F0D5C260D3AE}" dt="2024-12-02T02:41:37.021" v="133" actId="478"/>
          <ac:spMkLst>
            <pc:docMk/>
            <pc:sldMk cId="1339122782" sldId="259"/>
            <ac:spMk id="2" creationId="{51AC706E-7853-2FA2-89B3-7386B9F59A2C}"/>
          </ac:spMkLst>
        </pc:spChg>
        <pc:spChg chg="mod">
          <ac:chgData name="Das, Subasish" userId="65c4a680-d20f-43a6-bae8-f57611893c6d" providerId="ADAL" clId="{11879584-2ED8-41F1-A55F-F0D5C260D3AE}" dt="2024-12-02T02:42:19.570" v="227" actId="20577"/>
          <ac:spMkLst>
            <pc:docMk/>
            <pc:sldMk cId="1339122782" sldId="259"/>
            <ac:spMk id="3" creationId="{C2B93DD0-BD0C-938C-8CEE-BDCD46DE74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74D21-0528-4795-9858-75947137129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3B9B7-0AAE-4692-8DA1-D765322A9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3B9B7-0AAE-4692-8DA1-D765322A9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8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5B1B-A886-82B5-3A24-B724899C4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7FB23-C65E-0209-939D-EB71A545E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EF4B-4FB3-144E-25F2-5A277769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3BB2-E794-A8A8-A5A7-431FC751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84101-BAE6-F185-B5FD-64CF0329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2FE9-6DEB-4EFD-C99A-369B0C0D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76FE8-5699-8418-0F91-3ED6FF214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FC77-41D4-FA80-42B4-CA548660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C907-0F35-4FE7-C3FA-9288529E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B83C9-7756-C95A-8E93-8C96389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5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5548E-B078-878F-CAE3-75C291A9D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6B97C-58FB-CA64-E52A-FE0454CC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DF3E6-D517-0496-6ADE-6A43286A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758B-0FE5-BDD4-98D3-CC65EC7B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142A-B335-4C59-CC95-0C825F86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DDCE-4FDB-AE14-7998-682FC6EA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1719-62B8-DDFD-E904-C56A6E71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D7FAA-CA1A-EA2F-9C97-ED40F092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C98A5-E3D2-9175-4CF5-731755B1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E11D2-F159-BDE2-9660-73181A9E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4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FA9-043D-6083-F65A-F4C9EF1F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CB0FC-AC02-6313-ADD3-FDD60E4F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96753-148A-A98A-9872-851F6353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CB06-D08D-B2A8-DB06-3FDF3B0A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A889F-FD86-0360-0873-235CACF6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1773-1EA7-60EC-38A8-90BA7239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882A-AEA1-7FA5-20C1-3D3BA38FB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87933-BACA-75BD-8DC0-5F18C051E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82EBC-E6F0-E6B5-1656-13AE866A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2B3DC-4B4E-82FD-5E4B-7CA35778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1E9F9-EF5E-84A1-770D-BE7A8383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7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C5D7B-2747-0FB6-7195-DAB20FA9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037F2-27F3-B0E6-9F60-1B80FC7C4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70D90-4035-BA9E-E03B-A13F54346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A68E2-F07F-9F04-C654-4E15B833C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39EF5-3326-1161-7219-2C26873D4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B64CB-F3ED-EC6B-B72F-9462E585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DD979-559C-3B21-F370-39C9B577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369C6-22A6-58CB-DB2E-67FACF8D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425A-4F30-1AC0-B05B-761B77F9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EA8A5-35C7-802B-5709-3EC1805B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FBB45-FDD1-E1C4-4ED5-7E02BA0A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D6E1B-D4B4-A0A4-5C8A-39D852DE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CBBCF-5880-C539-ADB2-62C8B50A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63FAA-7A40-9D39-9E45-97E5346D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534E9-05C9-6582-D3E0-B5AE53BD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F06-19E7-75B5-6E62-0FED18E2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F5B1-C50B-24B0-995C-08D4EC64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2CD9F-247C-7E17-B00C-CF318451E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9F031-410B-CA23-7582-1A17AB26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38AA-3A05-3B27-A386-126FD352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9DE3A-16EE-6F2E-2225-7D5FAA3F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7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C8B7-4AEC-F514-AFFA-6729DA0E2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CFD68-E9C4-63F7-9AF5-1592BF829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2E410-0375-7EA4-6271-EF36D47D3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16F07-F64B-2AC2-8244-F62285BB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5889D-A8E8-198D-7FC4-127E493C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0B2AF-BDA1-727D-93A1-F7BE30A1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6DEC1-DBB4-4046-2731-C9D62548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28DA-4432-D408-9B38-0CF0894F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2261-87B0-5DF1-EACB-2228F7BE6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B3DA6-A026-4E28-8D81-3B2177E4F8B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618A9-E450-F5A4-4B65-B4A4A8460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678F-EACD-B9F9-D2E8-7C1FE8887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2B648-49D2-4CB3-8136-A988C79A1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59DB01-19B9-B963-8853-5E4C36BCB6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BABE0-C056-83DB-517A-EA9394657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793"/>
            <a:ext cx="12192000" cy="628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A456B-A74D-F0CB-9A5C-9643FFE42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2A5809-AB37-AE97-0602-FC09CBDA14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53E76-C480-34AD-C553-DE1DFDE33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386"/>
            <a:ext cx="12192000" cy="62884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72EDCC-B8D9-3A34-271C-F205C8F17BA9}"/>
              </a:ext>
            </a:extLst>
          </p:cNvPr>
          <p:cNvSpPr/>
          <p:nvPr/>
        </p:nvSpPr>
        <p:spPr>
          <a:xfrm>
            <a:off x="2912781" y="2755546"/>
            <a:ext cx="8559538" cy="36745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C1136-7891-8C58-D584-AABF4236754B}"/>
              </a:ext>
            </a:extLst>
          </p:cNvPr>
          <p:cNvSpPr/>
          <p:nvPr/>
        </p:nvSpPr>
        <p:spPr>
          <a:xfrm>
            <a:off x="3497344" y="2922309"/>
            <a:ext cx="3516198" cy="19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Countermeasure: Install advanced Yield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5AE6D4-E498-9007-D2CF-6434930E789C}"/>
              </a:ext>
            </a:extLst>
          </p:cNvPr>
          <p:cNvSpPr/>
          <p:nvPr/>
        </p:nvSpPr>
        <p:spPr>
          <a:xfrm>
            <a:off x="3475347" y="4951149"/>
            <a:ext cx="3516198" cy="19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CMF: [0.67- 1.03]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B4125-B695-C946-DFDA-A1BB4BAA5C53}"/>
              </a:ext>
            </a:extLst>
          </p:cNvPr>
          <p:cNvSpPr/>
          <p:nvPr/>
        </p:nvSpPr>
        <p:spPr>
          <a:xfrm>
            <a:off x="3497343" y="5220169"/>
            <a:ext cx="1810380" cy="1992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CMF Clearinghouse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FE5CE-0E3D-58F1-ABA0-84C8019A8002}"/>
              </a:ext>
            </a:extLst>
          </p:cNvPr>
          <p:cNvSpPr/>
          <p:nvPr/>
        </p:nvSpPr>
        <p:spPr>
          <a:xfrm>
            <a:off x="5148540" y="4887513"/>
            <a:ext cx="6102922" cy="303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FF0000"/>
                </a:solidFill>
              </a:rPr>
              <a:t>(Note: This is guidance only. States can select their own countermeasures.)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16C73B-D7D5-BDB9-1FEE-0FFF82ABB502}"/>
              </a:ext>
            </a:extLst>
          </p:cNvPr>
          <p:cNvSpPr/>
          <p:nvPr/>
        </p:nvSpPr>
        <p:spPr>
          <a:xfrm>
            <a:off x="5412500" y="5218408"/>
            <a:ext cx="2102397" cy="2095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Knowledge 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569678-98D2-2867-CE61-3A79997B26CC}"/>
              </a:ext>
            </a:extLst>
          </p:cNvPr>
          <p:cNvSpPr/>
          <p:nvPr/>
        </p:nvSpPr>
        <p:spPr>
          <a:xfrm>
            <a:off x="3499580" y="3353968"/>
            <a:ext cx="3516198" cy="19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SSA Pillar: Safer Road Users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F173F4-852D-9C22-155F-75B1748B1633}"/>
              </a:ext>
            </a:extLst>
          </p:cNvPr>
          <p:cNvSpPr/>
          <p:nvPr/>
        </p:nvSpPr>
        <p:spPr>
          <a:xfrm>
            <a:off x="3483372" y="3720703"/>
            <a:ext cx="4637664" cy="19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SSA Hierarchy: Tier 1 (Remove severe conflicts)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A4D50-7749-5C75-A861-16125A249067}"/>
              </a:ext>
            </a:extLst>
          </p:cNvPr>
          <p:cNvSpPr/>
          <p:nvPr/>
        </p:nvSpPr>
        <p:spPr>
          <a:xfrm>
            <a:off x="3463896" y="3541678"/>
            <a:ext cx="4637664" cy="19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TZD: Safer Drivers and Passengers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32DB9A-3845-7B04-7736-99B98DDF8252}"/>
              </a:ext>
            </a:extLst>
          </p:cNvPr>
          <p:cNvSpPr/>
          <p:nvPr/>
        </p:nvSpPr>
        <p:spPr>
          <a:xfrm>
            <a:off x="3483372" y="3943590"/>
            <a:ext cx="4637664" cy="19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Focus Area: Intersection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BE1FB-1C71-3CCF-9B53-7339498F43B6}"/>
              </a:ext>
            </a:extLst>
          </p:cNvPr>
          <p:cNvSpPr/>
          <p:nvPr/>
        </p:nvSpPr>
        <p:spPr>
          <a:xfrm>
            <a:off x="3475347" y="4184944"/>
            <a:ext cx="4637664" cy="19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Target Crashes: Failure to Yield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28D52-FE71-B4C6-1387-860DE7429EC4}"/>
              </a:ext>
            </a:extLst>
          </p:cNvPr>
          <p:cNvSpPr/>
          <p:nvPr/>
        </p:nvSpPr>
        <p:spPr>
          <a:xfrm>
            <a:off x="3486075" y="4431454"/>
            <a:ext cx="4637664" cy="19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Contributing Factors: X, Y, 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2AFF3-8DD1-3959-4166-C35B961F40CC}"/>
              </a:ext>
            </a:extLst>
          </p:cNvPr>
          <p:cNvSpPr/>
          <p:nvPr/>
        </p:nvSpPr>
        <p:spPr>
          <a:xfrm>
            <a:off x="7495569" y="5780233"/>
            <a:ext cx="4879402" cy="820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</a:rPr>
              <a:t>Other Countermeasures</a:t>
            </a:r>
          </a:p>
          <a:p>
            <a:pPr marL="342900" indent="-342900">
              <a:buAutoNum type="arabicPeriod"/>
            </a:pPr>
            <a:r>
              <a:rPr lang="en-US" sz="1400">
                <a:solidFill>
                  <a:schemeClr val="tx2">
                    <a:lumMod val="75000"/>
                    <a:lumOff val="25000"/>
                  </a:schemeClr>
                </a:solidFill>
              </a:rPr>
              <a:t>Countermeaure 1 (Link to Countermeasure)</a:t>
            </a:r>
          </a:p>
          <a:p>
            <a:pPr marL="342900" indent="-342900">
              <a:buFontTx/>
              <a:buAutoNum type="arabicPeriod"/>
            </a:pPr>
            <a:r>
              <a:rPr lang="en-US" sz="1400">
                <a:solidFill>
                  <a:schemeClr val="tx2">
                    <a:lumMod val="75000"/>
                    <a:lumOff val="25000"/>
                  </a:schemeClr>
                </a:solidFill>
              </a:rPr>
              <a:t>Countermeaure 2 (Link to Countermeasure)</a:t>
            </a:r>
          </a:p>
          <a:p>
            <a:pPr marL="342900" indent="-342900">
              <a:buFontTx/>
              <a:buAutoNum type="arabicPeriod"/>
            </a:pPr>
            <a:r>
              <a:rPr lang="en-US" sz="1400">
                <a:solidFill>
                  <a:schemeClr val="tx2">
                    <a:lumMod val="75000"/>
                    <a:lumOff val="25000"/>
                  </a:schemeClr>
                </a:solidFill>
              </a:rPr>
              <a:t>Countermeaure 3 (Link to Countermeasure)</a:t>
            </a:r>
          </a:p>
          <a:p>
            <a:pPr marL="342900" indent="-342900">
              <a:buAutoNum type="arabicPeriod"/>
            </a:pPr>
            <a:endParaRPr lang="en-US" sz="1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0DD6D3-58D8-696F-02A0-7109635732D6}"/>
              </a:ext>
            </a:extLst>
          </p:cNvPr>
          <p:cNvSpPr/>
          <p:nvPr/>
        </p:nvSpPr>
        <p:spPr>
          <a:xfrm>
            <a:off x="7739539" y="5205401"/>
            <a:ext cx="3590583" cy="2095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Countermeasure Fact sheet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643312-F798-FE7B-D095-8306795AB3EE}"/>
              </a:ext>
            </a:extLst>
          </p:cNvPr>
          <p:cNvSpPr/>
          <p:nvPr/>
        </p:nvSpPr>
        <p:spPr>
          <a:xfrm>
            <a:off x="147686" y="770545"/>
            <a:ext cx="2845160" cy="560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3061E6-62F2-CFB2-000F-7A88574F1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86" y="2087822"/>
            <a:ext cx="2638425" cy="29813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1F0A93-22E4-DAAD-6759-793D5E221ADA}"/>
              </a:ext>
            </a:extLst>
          </p:cNvPr>
          <p:cNvSpPr/>
          <p:nvPr/>
        </p:nvSpPr>
        <p:spPr>
          <a:xfrm>
            <a:off x="236428" y="1600200"/>
            <a:ext cx="2460940" cy="317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SSA Hierarchy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5383409-53A7-A9E7-7BCA-3AAA74255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57" y="895968"/>
            <a:ext cx="2756417" cy="58324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C2560AC-D2D1-242C-AA16-F51ECDC88922}"/>
              </a:ext>
            </a:extLst>
          </p:cNvPr>
          <p:cNvSpPr/>
          <p:nvPr/>
        </p:nvSpPr>
        <p:spPr>
          <a:xfrm>
            <a:off x="354346" y="1057473"/>
            <a:ext cx="1493308" cy="243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chemeClr val="bg1">
                    <a:lumMod val="75000"/>
                  </a:schemeClr>
                </a:solidFill>
              </a:rPr>
              <a:t>Search SSA Pillars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627FF0-B3AE-B6BB-619A-71C2297EA4FE}"/>
              </a:ext>
            </a:extLst>
          </p:cNvPr>
          <p:cNvSpPr/>
          <p:nvPr/>
        </p:nvSpPr>
        <p:spPr>
          <a:xfrm>
            <a:off x="3512431" y="3116634"/>
            <a:ext cx="3590583" cy="2095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Type: Current / New / Emerging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ACF1984-4980-59E4-91BA-5414FA79C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105" y="3031711"/>
            <a:ext cx="2695575" cy="17335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011E4C-F03A-2504-87B6-E04F1DCB2766}"/>
              </a:ext>
            </a:extLst>
          </p:cNvPr>
          <p:cNvSpPr/>
          <p:nvPr/>
        </p:nvSpPr>
        <p:spPr>
          <a:xfrm>
            <a:off x="192057" y="4112787"/>
            <a:ext cx="2460940" cy="1979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Equity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2C3CA3-5ABD-8F9D-9689-2941C85150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2431" y="5653712"/>
            <a:ext cx="2809875" cy="6858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83185DF-08EA-AD93-B3D9-6600DE338F03}"/>
              </a:ext>
            </a:extLst>
          </p:cNvPr>
          <p:cNvSpPr/>
          <p:nvPr/>
        </p:nvSpPr>
        <p:spPr>
          <a:xfrm>
            <a:off x="3475347" y="4658521"/>
            <a:ext cx="4637664" cy="19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Equity Consideration: Yes</a:t>
            </a:r>
          </a:p>
        </p:txBody>
      </p:sp>
    </p:spTree>
    <p:extLst>
      <p:ext uri="{BB962C8B-B14F-4D97-AF65-F5344CB8AC3E}">
        <p14:creationId xmlns:p14="http://schemas.microsoft.com/office/powerpoint/2010/main" val="50307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4E6B25-F231-AE54-54A9-6619AD9A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007" y="867266"/>
            <a:ext cx="5351525" cy="458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B93DD0-BD0C-938C-8CEE-BDCD46DE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50449"/>
            <a:ext cx="9144000" cy="4607351"/>
          </a:xfrm>
        </p:spPr>
        <p:txBody>
          <a:bodyPr>
            <a:normAutofit/>
          </a:bodyPr>
          <a:lstStyle/>
          <a:p>
            <a:pPr algn="l"/>
            <a:r>
              <a:rPr lang="en-US"/>
              <a:t>Link to Countermeasure</a:t>
            </a:r>
          </a:p>
          <a:p>
            <a:pPr algn="l"/>
            <a:r>
              <a:rPr lang="en-US"/>
              <a:t>Knowledge Base</a:t>
            </a:r>
          </a:p>
          <a:p>
            <a:pPr algn="l"/>
            <a:endParaRPr lang="en-US"/>
          </a:p>
          <a:p>
            <a:pPr algn="l"/>
            <a:r>
              <a:rPr lang="en-US"/>
              <a:t>Provided in Phase II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Cost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Service Life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Implementation Period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List of other countermeasures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132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Das, Subasish</dc:creator>
  <cp:lastModifiedBy>Das, Subasish</cp:lastModifiedBy>
  <cp:revision>2</cp:revision>
  <dcterms:created xsi:type="dcterms:W3CDTF">2024-11-27T21:22:13Z</dcterms:created>
  <dcterms:modified xsi:type="dcterms:W3CDTF">2024-12-02T02:47:13Z</dcterms:modified>
</cp:coreProperties>
</file>