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3" r:id="rId6"/>
    <p:sldId id="262" r:id="rId7"/>
    <p:sldId id="258" r:id="rId8"/>
    <p:sldId id="264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51A9-0EBE-42F9-A97E-5A1D70787C42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217E-B8F8-4922-B913-5CA3314D72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193-4A37-492B-859D-3EF3210FBAFE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1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6F1E-4B4E-4537-816C-9F6465236CA0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C722-590B-4F85-9409-5144E11DB134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01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8D51-AEE7-4597-BF71-997C5B758454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3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A7D-C349-4091-A2BD-AD847753495F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8A4D-885B-4C10-B68D-8E0F6FF07AC3}" type="datetime1">
              <a:rPr lang="fr-FR" smtClean="0"/>
              <a:t>03/05/2020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E5B4-F4CE-4FC1-A01D-040E986E62F2}" type="datetime1">
              <a:rPr lang="fr-FR" smtClean="0"/>
              <a:t>03/05/2020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64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7CC2-3304-42EB-87B5-111DAFEF22A1}" type="datetime1">
              <a:rPr lang="fr-FR" smtClean="0"/>
              <a:t>03/05/2020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4E3-EFCE-4C11-A9E4-BDCB0A78B211}" type="datetime1">
              <a:rPr lang="fr-FR" smtClean="0"/>
              <a:t>03/05/2020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1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9752DD-6EC3-4564-810C-66E7EACBAB65}" type="datetime1">
              <a:rPr lang="fr-FR" smtClean="0"/>
              <a:t>03/05/2020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2227-F70D-4953-BD1E-06CE6C89486C}" type="datetime1">
              <a:rPr lang="fr-FR" smtClean="0"/>
              <a:t>03/05/2020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27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33B718-BFC0-4C03-8DBA-63A483F03BDE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bex-core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SYNC.1998.66649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37108-F0D8-4D66-B175-CD5A6F896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ASModee</a:t>
            </a:r>
            <a:br>
              <a:rPr lang="fr-FR" dirty="0"/>
            </a:br>
            <a:r>
              <a:rPr lang="fr-FR" dirty="0" err="1"/>
              <a:t>Asynchronous</a:t>
            </a:r>
            <a:r>
              <a:rPr lang="fr-FR" dirty="0"/>
              <a:t> RISC V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D4C737-7289-4821-89BC-862EE6833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Thirion Nathan, Lesage Xavier</a:t>
            </a:r>
          </a:p>
          <a:p>
            <a:r>
              <a:rPr lang="fr-FR" dirty="0"/>
              <a:t>04/05/2020</a:t>
            </a:r>
          </a:p>
        </p:txBody>
      </p:sp>
    </p:spTree>
    <p:extLst>
      <p:ext uri="{BB962C8B-B14F-4D97-AF65-F5344CB8AC3E}">
        <p14:creationId xmlns:p14="http://schemas.microsoft.com/office/powerpoint/2010/main" val="40264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A: 4-Phase Handshake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9AAFB3-CBEF-482C-B00E-CE6336FF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415118"/>
            <a:ext cx="10145683" cy="299508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10</a:t>
            </a:fld>
            <a:endParaRPr lang="fr-FR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6830FAF-106E-44B5-8821-7DE1FC9C44A9}"/>
              </a:ext>
            </a:extLst>
          </p:cNvPr>
          <p:cNvSpPr txBox="1">
            <a:spLocks/>
          </p:cNvSpPr>
          <p:nvPr/>
        </p:nvSpPr>
        <p:spPr>
          <a:xfrm>
            <a:off x="0" y="6459785"/>
            <a:ext cx="1115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87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84E7D89-491D-4CD5-90A1-BE3CAAB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RISC V - Ibex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F273D4CF-CEE1-471B-8993-59EB2401A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1931297"/>
            <a:ext cx="10058400" cy="4173167"/>
          </a:xfr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CD46B-A9E8-4918-9112-8A6B23DB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212483" cy="365125"/>
          </a:xfrm>
        </p:spPr>
        <p:txBody>
          <a:bodyPr/>
          <a:lstStyle/>
          <a:p>
            <a:r>
              <a:rPr lang="fr-FR" dirty="0"/>
              <a:t>[1] : </a:t>
            </a:r>
            <a:r>
              <a:rPr lang="fr-FR" dirty="0">
                <a:hlinkClick r:id="rId4"/>
              </a:rPr>
              <a:t>https://ibex-core.readthedocs.io/en/latest/</a:t>
            </a:r>
            <a:r>
              <a:rPr lang="fr-FR" dirty="0"/>
              <a:t>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E03862-262E-4AE2-A5D9-303A3BD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0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03AF-D02C-47FD-931B-B485E34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ARISC – Jens </a:t>
            </a:r>
            <a:r>
              <a:rPr lang="fr-FR" dirty="0" err="1"/>
              <a:t>Sparsø</a:t>
            </a:r>
            <a:r>
              <a:rPr lang="fr-FR" dirty="0"/>
              <a:t> 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E4D0DB9-9A8D-4A63-AF50-377D734D9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1953693"/>
            <a:ext cx="10061611" cy="417088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7E46B6-9923-4C0A-8642-E04F177E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212483" cy="365125"/>
          </a:xfrm>
        </p:spPr>
        <p:txBody>
          <a:bodyPr/>
          <a:lstStyle/>
          <a:p>
            <a:r>
              <a:rPr lang="fr-FR" dirty="0"/>
              <a:t>[2] </a:t>
            </a:r>
            <a:r>
              <a:rPr lang="en-US" dirty="0"/>
              <a:t>Christensen, K. T., Jensen, P., </a:t>
            </a:r>
            <a:r>
              <a:rPr lang="en-US" dirty="0" err="1"/>
              <a:t>Korger</a:t>
            </a:r>
            <a:r>
              <a:rPr lang="en-US" dirty="0"/>
              <a:t>, P., &amp; </a:t>
            </a:r>
            <a:r>
              <a:rPr lang="en-US" dirty="0" err="1"/>
              <a:t>Sparsø</a:t>
            </a:r>
            <a:r>
              <a:rPr lang="en-US" dirty="0"/>
              <a:t>, J. (1998). The design of an asynchronous Tiny RISCTM/TR4101 microprocessor core. In </a:t>
            </a:r>
            <a:r>
              <a:rPr lang="en-US" i="1" dirty="0"/>
              <a:t>Advanced Research in Asynchronous Circuits and Systems, 1998.</a:t>
            </a:r>
          </a:p>
          <a:p>
            <a:r>
              <a:rPr lang="en-US" i="1" dirty="0"/>
              <a:t>Proceedings. 1998 Fourth International Symposium on </a:t>
            </a:r>
            <a:r>
              <a:rPr lang="en-US" dirty="0"/>
              <a:t>(pp. 108-119). IEEE.</a:t>
            </a:r>
          </a:p>
          <a:p>
            <a:r>
              <a:rPr lang="fr-FR" dirty="0">
                <a:hlinkClick r:id="rId3"/>
              </a:rPr>
              <a:t>https://doi.org/10.1109/ASYNC.1998.666498</a:t>
            </a:r>
            <a:r>
              <a:rPr lang="fr-FR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882B4A-803E-4C70-9271-54F1E9C1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0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A9483-42CD-4CB2-9D74-2361EB4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Muller’s</a:t>
            </a:r>
            <a:r>
              <a:rPr lang="fr-FR" dirty="0"/>
              <a:t> </a:t>
            </a:r>
            <a:r>
              <a:rPr lang="fr-FR" dirty="0" err="1"/>
              <a:t>gate</a:t>
            </a:r>
            <a:endParaRPr lang="fr-FR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E65F979-2E8A-443D-B5A5-565B571019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3132245"/>
            <a:ext cx="3347900" cy="1450757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DD647B3D-9ABC-4032-96E1-02CAE7A203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52" y="1902142"/>
            <a:ext cx="5924531" cy="391096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7205B5-8F69-4D40-A19B-B3ACA626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155680" cy="365125"/>
          </a:xfrm>
        </p:spPr>
        <p:txBody>
          <a:bodyPr/>
          <a:lstStyle/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8A039-D831-43FA-A10F-B8B64FB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5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F1639-00BB-40B4-A08D-507A8036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d’un bloc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CBEE35C-CD01-4946-8012-36D2B34C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74" y="2087210"/>
            <a:ext cx="6343451" cy="4022725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DC5D1-73DE-4EF0-B2CA-DE73071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5</a:t>
            </a:fld>
            <a:endParaRPr lang="fr-FR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5B5EF9C8-77DC-4C2F-9A91-1E5316B6D74C}"/>
              </a:ext>
            </a:extLst>
          </p:cNvPr>
          <p:cNvSpPr txBox="1">
            <a:spLocks/>
          </p:cNvSpPr>
          <p:nvPr/>
        </p:nvSpPr>
        <p:spPr>
          <a:xfrm>
            <a:off x="0" y="6459785"/>
            <a:ext cx="1115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58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4FCEC-02D2-4AB8-8029-D3E6EDF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Asynchrone: Handshake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4AB8780-0DC3-4770-AB81-4A9B765DE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33" y="1855788"/>
            <a:ext cx="8574534" cy="4383657"/>
          </a:xfr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725A6-6D53-4091-A949-3B4755B8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E4DB3E-9D86-4EF4-ACA0-C17227CF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52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84FF8-CCE7-414D-8191-C8540964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Flot et Méthodologie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1A7FA-E0CB-455C-8FE7-F9037EF2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de Blocs combinatoires fonctionnels </a:t>
            </a:r>
          </a:p>
          <a:p>
            <a:pPr lvl="1"/>
            <a:r>
              <a:rPr lang="fr-FR" dirty="0"/>
              <a:t>vérification en banc de test</a:t>
            </a:r>
          </a:p>
          <a:p>
            <a:r>
              <a:rPr lang="fr-FR" dirty="0"/>
              <a:t>Actualisation des données en entrée sur un signal enable (</a:t>
            </a:r>
            <a:r>
              <a:rPr lang="fr-FR" dirty="0" err="1"/>
              <a:t>cf</a:t>
            </a:r>
            <a:r>
              <a:rPr lang="fr-FR" dirty="0"/>
              <a:t> Architecture d’un Bloc)</a:t>
            </a:r>
          </a:p>
          <a:p>
            <a:r>
              <a:rPr lang="fr-FR" dirty="0"/>
              <a:t>Conception d’un contrôleur asynchrone universelle (réglage des délais simple)</a:t>
            </a:r>
          </a:p>
          <a:p>
            <a:pPr lvl="1"/>
            <a:r>
              <a:rPr lang="fr-FR" dirty="0"/>
              <a:t>Forks et Joins adaptées </a:t>
            </a:r>
          </a:p>
          <a:p>
            <a:r>
              <a:rPr lang="fr-FR" dirty="0"/>
              <a:t>Mise en place du circuit de requête asynchrone et de l’initialisation</a:t>
            </a:r>
          </a:p>
          <a:p>
            <a:r>
              <a:rPr lang="fr-FR" dirty="0"/>
              <a:t>Connection des blocs au contrôleur asynchrone</a:t>
            </a:r>
          </a:p>
          <a:p>
            <a:r>
              <a:rPr lang="fr-FR" dirty="0"/>
              <a:t>Définition d’une mémoire d’instruction pour tester le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899B22-DABC-4E8F-AD82-6F02B8AA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AFAEFA-5866-41EF-947D-5D17DCA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6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99405F-553D-4A09-B41B-6815860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&amp; Perspectives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EAF7C7-E869-43AB-92B6-8316D82AD7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POF:</a:t>
            </a:r>
          </a:p>
          <a:p>
            <a:r>
              <a:rPr lang="fr-FR" dirty="0"/>
              <a:t>Architecture fonctionnelle et adaptable</a:t>
            </a:r>
          </a:p>
          <a:p>
            <a:r>
              <a:rPr lang="fr-FR" dirty="0"/>
              <a:t>Exécution de programme assembleur simple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0A172A-CE17-4F3B-8218-0C5A9C7BE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Gestion des exceptions</a:t>
            </a:r>
          </a:p>
          <a:p>
            <a:r>
              <a:rPr lang="fr-FR" dirty="0"/>
              <a:t>Différents modes d’exécution (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r>
              <a:rPr lang="fr-FR" dirty="0"/>
              <a:t>Gestion des CSR</a:t>
            </a:r>
          </a:p>
          <a:p>
            <a:r>
              <a:rPr lang="fr-FR" dirty="0"/>
              <a:t>Ajout de fonctionnalités supplémentaires (p. ex. </a:t>
            </a:r>
            <a:r>
              <a:rPr lang="fr-FR" dirty="0" err="1"/>
              <a:t>Mult</a:t>
            </a:r>
            <a:r>
              <a:rPr lang="fr-FR" dirty="0"/>
              <a:t>/Div)</a:t>
            </a:r>
          </a:p>
          <a:p>
            <a:r>
              <a:rPr lang="fr-FR" dirty="0"/>
              <a:t>Revoir Fork et </a:t>
            </a:r>
            <a:r>
              <a:rPr lang="fr-FR" dirty="0" err="1"/>
              <a:t>Join</a:t>
            </a:r>
            <a:r>
              <a:rPr lang="fr-FR" dirty="0"/>
              <a:t> en Split et Merge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BA56BB5-57E5-420F-A9D2-C325ECBE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5BA561-27B5-49F8-A2B6-33549B4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7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5ADA3-F871-467B-B988-8B96AC2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E5AEBC-DB1A-4822-8B78-56BE1816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19608"/>
            <a:ext cx="10115203" cy="307603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383C62-DC5F-4150-BEE6-FDB2457B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0783E-078B-4B88-9E47-7DC7D6C7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191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346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ASModee Asynchronous RISC V Core</vt:lpstr>
      <vt:lpstr>RISC V - Ibex</vt:lpstr>
      <vt:lpstr>ARISC – Jens Sparsø  </vt:lpstr>
      <vt:lpstr>Muller’s gate</vt:lpstr>
      <vt:lpstr>Architecture d’un bloc</vt:lpstr>
      <vt:lpstr>Asynchrone: Handshake</vt:lpstr>
      <vt:lpstr>Flot et Méthodologie</vt:lpstr>
      <vt:lpstr>Résultats &amp; Perspectives</vt:lpstr>
      <vt:lpstr>Conclusion</vt:lpstr>
      <vt:lpstr>Annexe A: 4-Phase Handshake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ASModee Asynchronous RISC V Core</dc:title>
  <dc:creator>s1lv4r</dc:creator>
  <cp:lastModifiedBy>s1lv4r</cp:lastModifiedBy>
  <cp:revision>13</cp:revision>
  <dcterms:created xsi:type="dcterms:W3CDTF">2020-05-03T12:07:37Z</dcterms:created>
  <dcterms:modified xsi:type="dcterms:W3CDTF">2020-05-03T14:35:20Z</dcterms:modified>
</cp:coreProperties>
</file>