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63" r:id="rId6"/>
    <p:sldId id="262" r:id="rId7"/>
    <p:sldId id="258" r:id="rId8"/>
    <p:sldId id="264" r:id="rId9"/>
    <p:sldId id="260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51A9-0EBE-42F9-A97E-5A1D70787C42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B217E-B8F8-4922-B913-5CA3314D720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26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7193-4A37-492B-859D-3EF3210FBAFE}" type="datetime1">
              <a:rPr lang="fr-FR" smtClean="0"/>
              <a:t>03/05/2020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1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6F1E-4B4E-4537-816C-9F6465236CA0}" type="datetime1">
              <a:rPr lang="fr-FR" smtClean="0"/>
              <a:t>03/05/2020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62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C722-590B-4F85-9409-5144E11DB134}" type="datetime1">
              <a:rPr lang="fr-FR" smtClean="0"/>
              <a:t>03/05/2020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01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8D51-AEE7-4597-BF71-997C5B758454}" type="datetime1">
              <a:rPr lang="fr-FR" smtClean="0"/>
              <a:t>03/05/2020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34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A7D-C349-4091-A2BD-AD847753495F}" type="datetime1">
              <a:rPr lang="fr-FR" smtClean="0"/>
              <a:t>03/05/2020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8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8A4D-885B-4C10-B68D-8E0F6FF07AC3}" type="datetime1">
              <a:rPr lang="fr-FR" smtClean="0"/>
              <a:t>03/05/2020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72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E5B4-F4CE-4FC1-A01D-040E986E62F2}" type="datetime1">
              <a:rPr lang="fr-FR" smtClean="0"/>
              <a:t>03/05/2020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64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7CC2-3304-42EB-87B5-111DAFEF22A1}" type="datetime1">
              <a:rPr lang="fr-FR" smtClean="0"/>
              <a:t>03/05/2020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95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24E3-EFCE-4C11-A9E4-BDCB0A78B211}" type="datetime1">
              <a:rPr lang="fr-FR" smtClean="0"/>
              <a:t>03/05/2020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41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9752DD-6EC3-4564-810C-66E7EACBAB65}" type="datetime1">
              <a:rPr lang="fr-FR" smtClean="0"/>
              <a:t>03/05/2020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82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2227-F70D-4953-BD1E-06CE6C89486C}" type="datetime1">
              <a:rPr lang="fr-FR" smtClean="0"/>
              <a:t>03/05/2020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27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33B718-BFC0-4C03-8DBA-63A483F03BDE}" type="datetime1">
              <a:rPr lang="fr-FR" smtClean="0"/>
              <a:t>03/05/2020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44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bex-core.readthedocs.io/en/lates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SYNC.1998.66649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37108-F0D8-4D66-B175-CD5A6F896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ASModee</a:t>
            </a:r>
            <a:br>
              <a:rPr lang="fr-FR" dirty="0"/>
            </a:br>
            <a:r>
              <a:rPr lang="fr-FR" dirty="0" err="1"/>
              <a:t>Asynchronous</a:t>
            </a:r>
            <a:r>
              <a:rPr lang="fr-FR" dirty="0"/>
              <a:t> RISC V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D4C737-7289-4821-89BC-862EE6833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Thirion Nathan, Lesage Xavier</a:t>
            </a:r>
          </a:p>
          <a:p>
            <a:r>
              <a:rPr lang="fr-FR" dirty="0"/>
              <a:t>04/05/2020</a:t>
            </a:r>
          </a:p>
        </p:txBody>
      </p:sp>
    </p:spTree>
    <p:extLst>
      <p:ext uri="{BB962C8B-B14F-4D97-AF65-F5344CB8AC3E}">
        <p14:creationId xmlns:p14="http://schemas.microsoft.com/office/powerpoint/2010/main" val="402646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0862E-DD31-462F-B417-3DF72658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A: 4-Phase Handshake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B9AAFB3-CBEF-482C-B00E-CE6336FFF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415118"/>
            <a:ext cx="10145683" cy="2995081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CFCC1B-F843-4604-8FE8-DC83B367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10</a:t>
            </a:fld>
            <a:endParaRPr lang="fr-FR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D6830FAF-106E-44B5-8821-7DE1FC9C44A9}"/>
              </a:ext>
            </a:extLst>
          </p:cNvPr>
          <p:cNvSpPr txBox="1">
            <a:spLocks/>
          </p:cNvSpPr>
          <p:nvPr/>
        </p:nvSpPr>
        <p:spPr>
          <a:xfrm>
            <a:off x="0" y="6459785"/>
            <a:ext cx="11155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[3] </a:t>
            </a:r>
            <a:r>
              <a:rPr lang="fr-FR" b="1" dirty="0"/>
              <a:t>For the </a:t>
            </a:r>
            <a:r>
              <a:rPr lang="fr-FR" b="1" dirty="0" err="1"/>
              <a:t>Asynchronologists</a:t>
            </a:r>
            <a:r>
              <a:rPr lang="fr-FR" b="1" dirty="0"/>
              <a:t>, </a:t>
            </a:r>
            <a:r>
              <a:rPr lang="it-IT" dirty="0"/>
              <a:t>L. FESQUET,  Y.  DECOUDU, R. IGA, R. ACQUINO GUAZZELLI</a:t>
            </a:r>
          </a:p>
          <a:p>
            <a:r>
              <a:rPr lang="fr-FR" b="1" dirty="0"/>
              <a:t>Circuit , </a:t>
            </a:r>
            <a:r>
              <a:rPr lang="fr-FR" b="1" dirty="0" err="1"/>
              <a:t>Deviceand</a:t>
            </a:r>
            <a:r>
              <a:rPr lang="fr-FR" b="1" dirty="0"/>
              <a:t> System </a:t>
            </a:r>
            <a:r>
              <a:rPr lang="fr-FR" b="1" dirty="0" err="1"/>
              <a:t>IntegrationGroupTIMA</a:t>
            </a:r>
            <a:r>
              <a:rPr lang="fr-FR" b="1" dirty="0"/>
              <a:t> </a:t>
            </a:r>
            <a:r>
              <a:rPr lang="fr-FR" b="1" dirty="0" err="1"/>
              <a:t>Laboratory</a:t>
            </a:r>
            <a:endParaRPr lang="fr-FR" dirty="0"/>
          </a:p>
          <a:p>
            <a:r>
              <a:rPr lang="fr-FR" b="1" dirty="0"/>
              <a:t>Digital </a:t>
            </a:r>
            <a:r>
              <a:rPr lang="fr-FR" b="1" dirty="0" err="1"/>
              <a:t>MicroelectronicProject</a:t>
            </a:r>
            <a:r>
              <a:rPr lang="fr-FR" b="1" dirty="0"/>
              <a:t>, 03/27/2020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187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0862E-DD31-462F-B417-3DF72658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B: Chronogramme C-</a:t>
            </a:r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CFCC1B-F843-4604-8FE8-DC83B367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11</a:t>
            </a:fld>
            <a:endParaRPr lang="fr-FR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CDD77D2-2571-4EDF-9968-2F78F7F4B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2" y="2155201"/>
            <a:ext cx="5772956" cy="3886742"/>
          </a:xfrm>
        </p:spPr>
      </p:pic>
    </p:spTree>
    <p:extLst>
      <p:ext uri="{BB962C8B-B14F-4D97-AF65-F5344CB8AC3E}">
        <p14:creationId xmlns:p14="http://schemas.microsoft.com/office/powerpoint/2010/main" val="311010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0862E-DD31-462F-B417-3DF72658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C: Chronogramme 2 </a:t>
            </a:r>
            <a:r>
              <a:rPr lang="fr-FR" dirty="0" err="1"/>
              <a:t>controleurs</a:t>
            </a:r>
            <a:endParaRPr lang="fr-FR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CFCC1B-F843-4604-8FE8-DC83B367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12</a:t>
            </a:fld>
            <a:endParaRPr lang="fr-FR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F3EFE78-085F-4D7A-80E8-2BB7F2C12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8" y="1846263"/>
            <a:ext cx="6668149" cy="4022725"/>
          </a:xfrm>
        </p:spPr>
      </p:pic>
    </p:spTree>
    <p:extLst>
      <p:ext uri="{BB962C8B-B14F-4D97-AF65-F5344CB8AC3E}">
        <p14:creationId xmlns:p14="http://schemas.microsoft.com/office/powerpoint/2010/main" val="43424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84E7D89-491D-4CD5-90A1-BE3CAAB7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RISC V - Ibex</a:t>
            </a:r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F273D4CF-CEE1-471B-8993-59EB2401A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280" y="1931297"/>
            <a:ext cx="10058400" cy="4173167"/>
          </a:xfrm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5CD46B-A9E8-4918-9112-8A6B23DB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9785"/>
            <a:ext cx="11212483" cy="365125"/>
          </a:xfrm>
        </p:spPr>
        <p:txBody>
          <a:bodyPr/>
          <a:lstStyle/>
          <a:p>
            <a:r>
              <a:rPr lang="fr-FR" dirty="0"/>
              <a:t>[1] : </a:t>
            </a:r>
            <a:r>
              <a:rPr lang="fr-FR" dirty="0">
                <a:hlinkClick r:id="rId4"/>
              </a:rPr>
              <a:t>https://ibex-core.readthedocs.io/en/latest/</a:t>
            </a:r>
            <a:r>
              <a:rPr lang="fr-FR" dirty="0"/>
              <a:t>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E03862-262E-4AE2-A5D9-303A3BD0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60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203AF-D02C-47FD-931B-B485E349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ARISC – Jens </a:t>
            </a:r>
            <a:r>
              <a:rPr lang="fr-FR" dirty="0" err="1"/>
              <a:t>Sparsø</a:t>
            </a:r>
            <a:r>
              <a:rPr lang="fr-FR" dirty="0"/>
              <a:t> 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E4D0DB9-9A8D-4A63-AF50-377D734D9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69" y="1953693"/>
            <a:ext cx="10061611" cy="4170882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7E46B6-9923-4C0A-8642-E04F177E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9785"/>
            <a:ext cx="11212483" cy="365125"/>
          </a:xfrm>
        </p:spPr>
        <p:txBody>
          <a:bodyPr/>
          <a:lstStyle/>
          <a:p>
            <a:r>
              <a:rPr lang="fr-FR" dirty="0"/>
              <a:t>[2] </a:t>
            </a:r>
            <a:r>
              <a:rPr lang="en-US" dirty="0"/>
              <a:t>Christensen, K. T., Jensen, P., </a:t>
            </a:r>
            <a:r>
              <a:rPr lang="en-US" dirty="0" err="1"/>
              <a:t>Korger</a:t>
            </a:r>
            <a:r>
              <a:rPr lang="en-US" dirty="0"/>
              <a:t>, P., &amp; </a:t>
            </a:r>
            <a:r>
              <a:rPr lang="en-US" dirty="0" err="1"/>
              <a:t>Sparsø</a:t>
            </a:r>
            <a:r>
              <a:rPr lang="en-US" dirty="0"/>
              <a:t>, J. (1998). The design of an asynchronous Tiny RISCTM/TR4101 microprocessor core. In </a:t>
            </a:r>
            <a:r>
              <a:rPr lang="en-US" i="1" dirty="0"/>
              <a:t>Advanced Research in Asynchronous Circuits and Systems, 1998.</a:t>
            </a:r>
          </a:p>
          <a:p>
            <a:r>
              <a:rPr lang="en-US" i="1" dirty="0"/>
              <a:t>Proceedings. 1998 Fourth International Symposium on </a:t>
            </a:r>
            <a:r>
              <a:rPr lang="en-US" dirty="0"/>
              <a:t>(pp. 108-119). IEEE.</a:t>
            </a:r>
          </a:p>
          <a:p>
            <a:r>
              <a:rPr lang="fr-FR" dirty="0">
                <a:hlinkClick r:id="rId3"/>
              </a:rPr>
              <a:t>https://doi.org/10.1109/ASYNC.1998.666498</a:t>
            </a:r>
            <a:r>
              <a:rPr lang="fr-FR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882B4A-803E-4C70-9271-54F1E9C1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30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A9483-42CD-4CB2-9D74-2361EB49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Muller’s</a:t>
            </a:r>
            <a:r>
              <a:rPr lang="fr-FR" dirty="0"/>
              <a:t> </a:t>
            </a:r>
            <a:r>
              <a:rPr lang="fr-FR" dirty="0" err="1"/>
              <a:t>gate</a:t>
            </a:r>
            <a:endParaRPr lang="fr-FR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9E65F979-2E8A-443D-B5A5-565B571019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55" y="3132245"/>
            <a:ext cx="3347900" cy="1450757"/>
          </a:xfr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DD647B3D-9ABC-4032-96E1-02CAE7A203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52" y="1902142"/>
            <a:ext cx="5924531" cy="391096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7205B5-8F69-4D40-A19B-B3ACA626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9785"/>
            <a:ext cx="11155680" cy="365125"/>
          </a:xfrm>
        </p:spPr>
        <p:txBody>
          <a:bodyPr/>
          <a:lstStyle/>
          <a:p>
            <a:r>
              <a:rPr lang="fr-FR" dirty="0"/>
              <a:t>[3] </a:t>
            </a:r>
            <a:r>
              <a:rPr lang="fr-FR" b="1" dirty="0"/>
              <a:t>For the </a:t>
            </a:r>
            <a:r>
              <a:rPr lang="fr-FR" b="1" dirty="0" err="1"/>
              <a:t>Asynchronologists</a:t>
            </a:r>
            <a:r>
              <a:rPr lang="fr-FR" b="1" dirty="0"/>
              <a:t>, </a:t>
            </a:r>
            <a:r>
              <a:rPr lang="it-IT" dirty="0"/>
              <a:t>L. FESQUET,  Y.  DECOUDU, R. IGA, R. ACQUINO GUAZZELLI</a:t>
            </a:r>
          </a:p>
          <a:p>
            <a:r>
              <a:rPr lang="fr-FR" b="1" dirty="0"/>
              <a:t>Circuit , </a:t>
            </a:r>
            <a:r>
              <a:rPr lang="fr-FR" b="1" dirty="0" err="1"/>
              <a:t>Deviceand</a:t>
            </a:r>
            <a:r>
              <a:rPr lang="fr-FR" b="1" dirty="0"/>
              <a:t> System </a:t>
            </a:r>
            <a:r>
              <a:rPr lang="fr-FR" b="1" dirty="0" err="1"/>
              <a:t>IntegrationGroupTIMA</a:t>
            </a:r>
            <a:r>
              <a:rPr lang="fr-FR" b="1" dirty="0"/>
              <a:t> </a:t>
            </a:r>
            <a:r>
              <a:rPr lang="fr-FR" b="1" dirty="0" err="1"/>
              <a:t>Laboratory</a:t>
            </a:r>
            <a:endParaRPr lang="fr-FR" dirty="0"/>
          </a:p>
          <a:p>
            <a:r>
              <a:rPr lang="fr-FR" b="1" dirty="0"/>
              <a:t>Digital </a:t>
            </a:r>
            <a:r>
              <a:rPr lang="fr-FR" b="1" dirty="0" err="1"/>
              <a:t>MicroelectronicProject</a:t>
            </a:r>
            <a:r>
              <a:rPr lang="fr-FR" b="1" dirty="0"/>
              <a:t>, 03/27/2020</a:t>
            </a:r>
            <a:endParaRPr lang="fr-FR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D8A039-D831-43FA-A10F-B8B64FB3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53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F1639-00BB-40B4-A08D-507A8036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d’un bloc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CBEE35C-CD01-4946-8012-36D2B34C4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274" y="2087210"/>
            <a:ext cx="6343451" cy="4022725"/>
          </a:xfr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6DC5D1-73DE-4EF0-B2CA-DE73071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5</a:t>
            </a:fld>
            <a:endParaRPr lang="fr-FR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5B5EF9C8-77DC-4C2F-9A91-1E5316B6D74C}"/>
              </a:ext>
            </a:extLst>
          </p:cNvPr>
          <p:cNvSpPr txBox="1">
            <a:spLocks/>
          </p:cNvSpPr>
          <p:nvPr/>
        </p:nvSpPr>
        <p:spPr>
          <a:xfrm>
            <a:off x="0" y="6459785"/>
            <a:ext cx="11155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[3] </a:t>
            </a:r>
            <a:r>
              <a:rPr lang="fr-FR" b="1" dirty="0"/>
              <a:t>For the </a:t>
            </a:r>
            <a:r>
              <a:rPr lang="fr-FR" b="1" dirty="0" err="1"/>
              <a:t>Asynchronologists</a:t>
            </a:r>
            <a:r>
              <a:rPr lang="fr-FR" b="1" dirty="0"/>
              <a:t>, </a:t>
            </a:r>
            <a:r>
              <a:rPr lang="it-IT" dirty="0"/>
              <a:t>L. FESQUET,  Y.  DECOUDU, R. IGA, R. ACQUINO GUAZZELLI</a:t>
            </a:r>
          </a:p>
          <a:p>
            <a:r>
              <a:rPr lang="fr-FR" b="1" dirty="0"/>
              <a:t>Circuit , </a:t>
            </a:r>
            <a:r>
              <a:rPr lang="fr-FR" b="1" dirty="0" err="1"/>
              <a:t>Deviceand</a:t>
            </a:r>
            <a:r>
              <a:rPr lang="fr-FR" b="1" dirty="0"/>
              <a:t> System </a:t>
            </a:r>
            <a:r>
              <a:rPr lang="fr-FR" b="1" dirty="0" err="1"/>
              <a:t>IntegrationGroupTIMA</a:t>
            </a:r>
            <a:r>
              <a:rPr lang="fr-FR" b="1" dirty="0"/>
              <a:t> </a:t>
            </a:r>
            <a:r>
              <a:rPr lang="fr-FR" b="1" dirty="0" err="1"/>
              <a:t>Laboratory</a:t>
            </a:r>
            <a:endParaRPr lang="fr-FR" dirty="0"/>
          </a:p>
          <a:p>
            <a:r>
              <a:rPr lang="fr-FR" b="1" dirty="0"/>
              <a:t>Digital </a:t>
            </a:r>
            <a:r>
              <a:rPr lang="fr-FR" b="1" dirty="0" err="1"/>
              <a:t>MicroelectronicProject</a:t>
            </a:r>
            <a:r>
              <a:rPr lang="fr-FR" b="1" dirty="0"/>
              <a:t>, 03/27/2020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158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4FCEC-02D2-4AB8-8029-D3E6EDFE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Asynchrone - Handshake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D725A6-6D53-4091-A949-3B4755B8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E4DB3E-9D86-4EF4-ACA0-C17227CF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6</a:t>
            </a:fld>
            <a:endParaRPr lang="fr-FR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66EE1C2-E81E-421C-B49F-F9B30F022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54885"/>
            <a:ext cx="10058400" cy="2865756"/>
          </a:xfrm>
        </p:spPr>
      </p:pic>
    </p:spTree>
    <p:extLst>
      <p:ext uri="{BB962C8B-B14F-4D97-AF65-F5344CB8AC3E}">
        <p14:creationId xmlns:p14="http://schemas.microsoft.com/office/powerpoint/2010/main" val="145652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84FF8-CCE7-414D-8191-C8540964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Flot et Méthodologie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1A7FA-E0CB-455C-8FE7-F9037EF2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Conception de Blocs combinatoires fonctionnels </a:t>
            </a:r>
          </a:p>
          <a:p>
            <a:pPr lvl="1"/>
            <a:r>
              <a:rPr lang="fr-FR" dirty="0"/>
              <a:t>vérification en banc de test</a:t>
            </a:r>
          </a:p>
          <a:p>
            <a:r>
              <a:rPr lang="fr-FR" dirty="0"/>
              <a:t>Actualisation des données en entrée sur un signal enable (</a:t>
            </a:r>
            <a:r>
              <a:rPr lang="fr-FR" dirty="0" err="1"/>
              <a:t>cf</a:t>
            </a:r>
            <a:r>
              <a:rPr lang="fr-FR" dirty="0"/>
              <a:t> Architecture d’un Bloc)</a:t>
            </a:r>
          </a:p>
          <a:p>
            <a:r>
              <a:rPr lang="fr-FR" dirty="0"/>
              <a:t>Conception d’un contrôleur asynchrone universelle (réglage des délais simple)</a:t>
            </a:r>
          </a:p>
          <a:p>
            <a:pPr lvl="1"/>
            <a:r>
              <a:rPr lang="fr-FR" dirty="0"/>
              <a:t>Forks et Joins adaptées </a:t>
            </a:r>
          </a:p>
          <a:p>
            <a:r>
              <a:rPr lang="fr-FR" dirty="0"/>
              <a:t>Mise en place du circuit de requête asynchrone et de l’initialisation</a:t>
            </a:r>
          </a:p>
          <a:p>
            <a:r>
              <a:rPr lang="fr-FR" dirty="0"/>
              <a:t>Connection des blocs au contrôleur asynchrone</a:t>
            </a:r>
          </a:p>
          <a:p>
            <a:r>
              <a:rPr lang="fr-FR" dirty="0"/>
              <a:t>Définition d’une mémoire d’instruction pour tester le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899B22-DABC-4E8F-AD82-6F02B8AA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AFAEFA-5866-41EF-947D-5D17DCA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62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899405F-553D-4A09-B41B-68158607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&amp; Perspectives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5EAF7C7-E869-43AB-92B6-8316D82AD7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POF:</a:t>
            </a:r>
          </a:p>
          <a:p>
            <a:r>
              <a:rPr lang="fr-FR" dirty="0"/>
              <a:t>Architecture fonctionnelle et adaptable</a:t>
            </a:r>
          </a:p>
          <a:p>
            <a:r>
              <a:rPr lang="fr-FR" dirty="0"/>
              <a:t>Exécution de programme assembleur simple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0A172A-CE17-4F3B-8218-0C5A9C7BE9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Gestion des exceptions</a:t>
            </a:r>
          </a:p>
          <a:p>
            <a:r>
              <a:rPr lang="fr-FR" dirty="0"/>
              <a:t>Différents modes d’exécution (</a:t>
            </a:r>
            <a:r>
              <a:rPr lang="fr-FR" dirty="0" err="1"/>
              <a:t>Debug</a:t>
            </a:r>
            <a:r>
              <a:rPr lang="fr-FR" dirty="0"/>
              <a:t>)</a:t>
            </a:r>
          </a:p>
          <a:p>
            <a:r>
              <a:rPr lang="fr-FR" dirty="0"/>
              <a:t>Gestion des CSR</a:t>
            </a:r>
          </a:p>
          <a:p>
            <a:r>
              <a:rPr lang="fr-FR" dirty="0"/>
              <a:t>Ajout de fonctionnalités supplémentaires (p. ex. </a:t>
            </a:r>
            <a:r>
              <a:rPr lang="fr-FR" dirty="0" err="1"/>
              <a:t>Mult</a:t>
            </a:r>
            <a:r>
              <a:rPr lang="fr-FR" dirty="0"/>
              <a:t>/Div)</a:t>
            </a:r>
          </a:p>
          <a:p>
            <a:r>
              <a:rPr lang="fr-FR" dirty="0"/>
              <a:t>Revoir Fork et </a:t>
            </a:r>
            <a:r>
              <a:rPr lang="fr-FR" dirty="0" err="1"/>
              <a:t>Join</a:t>
            </a:r>
            <a:r>
              <a:rPr lang="fr-FR" dirty="0"/>
              <a:t> en Split et Merge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BA56BB5-57E5-420F-A9D2-C325ECBE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65BA561-27B5-49F8-A2B6-33549B4A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71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5ADA3-F871-467B-B988-8B96AC2C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E5AEBC-DB1A-4822-8B78-56BE18168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319608"/>
            <a:ext cx="10115203" cy="307603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383C62-DC5F-4150-BEE6-FDB2457B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50783E-078B-4B88-9E47-7DC7D6C7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2191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359</Words>
  <Application>Microsoft Office PowerPoint</Application>
  <PresentationFormat>Breitbild</PresentationFormat>
  <Paragraphs>54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Rückblick</vt:lpstr>
      <vt:lpstr>ASModee Asynchronous RISC V Core</vt:lpstr>
      <vt:lpstr>RISC V - Ibex</vt:lpstr>
      <vt:lpstr>ARISC – Jens Sparsø  </vt:lpstr>
      <vt:lpstr>Muller’s gate</vt:lpstr>
      <vt:lpstr>Architecture d’un bloc</vt:lpstr>
      <vt:lpstr>Asynchrone - Handshake</vt:lpstr>
      <vt:lpstr>Flot et Méthodologie</vt:lpstr>
      <vt:lpstr>Résultats &amp; Perspectives</vt:lpstr>
      <vt:lpstr>Conclusion</vt:lpstr>
      <vt:lpstr>Annexe A: 4-Phase Handshake</vt:lpstr>
      <vt:lpstr>Annexe B: Chronogramme C-element</vt:lpstr>
      <vt:lpstr>Annexe C: Chronogramme 2 controleurs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ASModee Asynchronous RISC V Core</dc:title>
  <dc:creator>s1lv4r</dc:creator>
  <cp:lastModifiedBy>s1lv4r</cp:lastModifiedBy>
  <cp:revision>18</cp:revision>
  <dcterms:created xsi:type="dcterms:W3CDTF">2020-05-03T12:07:37Z</dcterms:created>
  <dcterms:modified xsi:type="dcterms:W3CDTF">2020-05-03T14:45:43Z</dcterms:modified>
</cp:coreProperties>
</file>