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59" r:id="rId6"/>
    <p:sldId id="269" r:id="rId7"/>
    <p:sldId id="270" r:id="rId8"/>
    <p:sldId id="262" r:id="rId9"/>
    <p:sldId id="272" r:id="rId10"/>
    <p:sldId id="271" r:id="rId11"/>
    <p:sldId id="263" r:id="rId12"/>
    <p:sldId id="264" r:id="rId13"/>
    <p:sldId id="273" r:id="rId14"/>
    <p:sldId id="275" r:id="rId15"/>
    <p:sldId id="274" r:id="rId16"/>
    <p:sldId id="265" r:id="rId17"/>
    <p:sldId id="276" r:id="rId18"/>
    <p:sldId id="279" r:id="rId19"/>
    <p:sldId id="266" r:id="rId20"/>
    <p:sldId id="277" r:id="rId21"/>
    <p:sldId id="267" r:id="rId22"/>
    <p:sldId id="268" r:id="rId23"/>
    <p:sldId id="261" r:id="rId24"/>
    <p:sldId id="278" r:id="rId25"/>
    <p:sldId id="282" r:id="rId26"/>
    <p:sldId id="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7E2D2-4D5C-4B7A-9C16-CCF08E2864B6}" v="12" dt="2024-05-17T10:06:25.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884" autoAdjust="0"/>
  </p:normalViewPr>
  <p:slideViewPr>
    <p:cSldViewPr snapToGrid="0">
      <p:cViewPr varScale="1">
        <p:scale>
          <a:sx n="69" d="100"/>
          <a:sy n="69" d="100"/>
        </p:scale>
        <p:origin x="1128"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undo custSel addSld delSld modSld sldOrd">
      <pc:chgData name="Xaver Buttinger" userId="8270926a4eac9cbf" providerId="LiveId" clId="{9697E2D2-4D5C-4B7A-9C16-CCF08E2864B6}" dt="2024-05-17T10:34:48.572" v="662"/>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addSp modSp mod modNotesTx">
        <pc:chgData name="Xaver Buttinger" userId="8270926a4eac9cbf" providerId="LiveId" clId="{9697E2D2-4D5C-4B7A-9C16-CCF08E2864B6}" dt="2024-05-16T18:34:34.323" v="78" actId="1076"/>
        <pc:sldMkLst>
          <pc:docMk/>
          <pc:sldMk cId="1683954533" sldId="259"/>
        </pc:sldMkLst>
        <pc:picChg chg="add mod">
          <ac:chgData name="Xaver Buttinger" userId="8270926a4eac9cbf" providerId="LiveId" clId="{9697E2D2-4D5C-4B7A-9C16-CCF08E2864B6}" dt="2024-05-16T18:34:34.323" v="78" actId="1076"/>
          <ac:picMkLst>
            <pc:docMk/>
            <pc:sldMk cId="1683954533" sldId="259"/>
            <ac:picMk id="5" creationId="{7C6DFB46-98A9-4C17-4A01-131C1C293E45}"/>
          </ac:picMkLst>
        </pc:picChg>
      </pc:sldChg>
      <pc:sldChg chg="ord">
        <pc:chgData name="Xaver Buttinger" userId="8270926a4eac9cbf" providerId="LiveId" clId="{9697E2D2-4D5C-4B7A-9C16-CCF08E2864B6}" dt="2024-05-16T19:01:07.701" v="441"/>
        <pc:sldMkLst>
          <pc:docMk/>
          <pc:sldMk cId="2902989229" sldId="260"/>
        </pc:sldMkLst>
      </pc:sldChg>
      <pc:sldChg chg="modSp mod modNotesTx">
        <pc:chgData name="Xaver Buttinger" userId="8270926a4eac9cbf" providerId="LiveId" clId="{9697E2D2-4D5C-4B7A-9C16-CCF08E2864B6}" dt="2024-05-16T19:22:40.984" v="443" actId="1076"/>
        <pc:sldMkLst>
          <pc:docMk/>
          <pc:sldMk cId="2262632460" sldId="261"/>
        </pc:sldMkLst>
        <pc:graphicFrameChg chg="mod modGraphic">
          <ac:chgData name="Xaver Buttinger" userId="8270926a4eac9cbf" providerId="LiveId" clId="{9697E2D2-4D5C-4B7A-9C16-CCF08E2864B6}" dt="2024-05-16T19:22:40.984" v="443" actId="1076"/>
          <ac:graphicFrameMkLst>
            <pc:docMk/>
            <pc:sldMk cId="2262632460" sldId="261"/>
            <ac:graphicFrameMk id="4" creationId="{AF8FAB5A-41F7-EDCE-66D1-0B93CD6460FF}"/>
          </ac:graphicFrameMkLst>
        </pc:graphicFrameChg>
      </pc:sldChg>
      <pc:sldChg chg="modNotesTx">
        <pc:chgData name="Xaver Buttinger" userId="8270926a4eac9cbf" providerId="LiveId" clId="{9697E2D2-4D5C-4B7A-9C16-CCF08E2864B6}" dt="2024-05-16T12:53:13.272" v="28"/>
        <pc:sldMkLst>
          <pc:docMk/>
          <pc:sldMk cId="1617834013" sldId="262"/>
        </pc:sldMkLst>
      </pc:sldChg>
      <pc:sldChg chg="modNotesTx">
        <pc:chgData name="Xaver Buttinger" userId="8270926a4eac9cbf" providerId="LiveId" clId="{9697E2D2-4D5C-4B7A-9C16-CCF08E2864B6}" dt="2024-05-16T12:53:24.010" v="29"/>
        <pc:sldMkLst>
          <pc:docMk/>
          <pc:sldMk cId="3042738386" sldId="264"/>
        </pc:sldMkLst>
      </pc:sldChg>
      <pc:sldChg chg="modNotesTx">
        <pc:chgData name="Xaver Buttinger" userId="8270926a4eac9cbf" providerId="LiveId" clId="{9697E2D2-4D5C-4B7A-9C16-CCF08E2864B6}" dt="2024-05-16T18:55:11.363" v="439" actId="20577"/>
        <pc:sldMkLst>
          <pc:docMk/>
          <pc:sldMk cId="3546456761" sldId="266"/>
        </pc:sldMkLst>
      </pc:sldChg>
      <pc:sldChg chg="modSp mod modNotesTx">
        <pc:chgData name="Xaver Buttinger" userId="8270926a4eac9cbf" providerId="LiveId" clId="{9697E2D2-4D5C-4B7A-9C16-CCF08E2864B6}" dt="2024-05-17T10:07:30.042" v="660" actId="20577"/>
        <pc:sldMkLst>
          <pc:docMk/>
          <pc:sldMk cId="3833013491" sldId="268"/>
        </pc:sldMkLst>
        <pc:spChg chg="mod">
          <ac:chgData name="Xaver Buttinger" userId="8270926a4eac9cbf" providerId="LiveId" clId="{9697E2D2-4D5C-4B7A-9C16-CCF08E2864B6}" dt="2024-05-17T10:07:30.042" v="660" actId="20577"/>
          <ac:spMkLst>
            <pc:docMk/>
            <pc:sldMk cId="3833013491" sldId="268"/>
            <ac:spMk id="3" creationId="{724F04A5-8A20-FBEF-C461-6EA4A754D829}"/>
          </ac:spMkLst>
        </pc:spChg>
      </pc:sldChg>
      <pc:sldChg chg="modNotesTx">
        <pc:chgData name="Xaver Buttinger" userId="8270926a4eac9cbf" providerId="LiveId" clId="{9697E2D2-4D5C-4B7A-9C16-CCF08E2864B6}" dt="2024-05-16T12:53:09.434" v="26" actId="20577"/>
        <pc:sldMkLst>
          <pc:docMk/>
          <pc:sldMk cId="3247751647" sldId="269"/>
        </pc:sldMkLst>
      </pc:sldChg>
      <pc:sldChg chg="modNotesTx">
        <pc:chgData name="Xaver Buttinger" userId="8270926a4eac9cbf" providerId="LiveId" clId="{9697E2D2-4D5C-4B7A-9C16-CCF08E2864B6}" dt="2024-05-16T12:53:12.076" v="27"/>
        <pc:sldMkLst>
          <pc:docMk/>
          <pc:sldMk cId="2892625866" sldId="270"/>
        </pc:sldMkLst>
      </pc:sldChg>
      <pc:sldChg chg="modNotesTx">
        <pc:chgData name="Xaver Buttinger" userId="8270926a4eac9cbf" providerId="LiveId" clId="{9697E2D2-4D5C-4B7A-9C16-CCF08E2864B6}" dt="2024-05-16T18:51:28.135" v="125" actId="20577"/>
        <pc:sldMkLst>
          <pc:docMk/>
          <pc:sldMk cId="2542852842" sldId="273"/>
        </pc:sldMkLst>
      </pc:sldChg>
      <pc:sldChg chg="modNotesTx">
        <pc:chgData name="Xaver Buttinger" userId="8270926a4eac9cbf" providerId="LiveId" clId="{9697E2D2-4D5C-4B7A-9C16-CCF08E2864B6}" dt="2024-05-16T18:53:00.760" v="367" actId="20577"/>
        <pc:sldMkLst>
          <pc:docMk/>
          <pc:sldMk cId="1225755209" sldId="274"/>
        </pc:sldMkLst>
      </pc:sldChg>
      <pc:sldChg chg="ord modNotesTx">
        <pc:chgData name="Xaver Buttinger" userId="8270926a4eac9cbf" providerId="LiveId" clId="{9697E2D2-4D5C-4B7A-9C16-CCF08E2864B6}" dt="2024-05-17T10:34:48.572" v="662"/>
        <pc:sldMkLst>
          <pc:docMk/>
          <pc:sldMk cId="1129038917" sldId="275"/>
        </pc:sldMkLst>
      </pc:sldChg>
      <pc:sldChg chg="modNotesTx">
        <pc:chgData name="Xaver Buttinger" userId="8270926a4eac9cbf" providerId="LiveId" clId="{9697E2D2-4D5C-4B7A-9C16-CCF08E2864B6}" dt="2024-05-16T12:58:35.241" v="73"/>
        <pc:sldMkLst>
          <pc:docMk/>
          <pc:sldMk cId="4166725604" sldId="277"/>
        </pc:sldMkLst>
      </pc:sldChg>
      <pc:sldChg chg="mod modShow modNotesTx">
        <pc:chgData name="Xaver Buttinger" userId="8270926a4eac9cbf" providerId="LiveId" clId="{9697E2D2-4D5C-4B7A-9C16-CCF08E2864B6}" dt="2024-05-16T19:26:53.517" v="555" actId="729"/>
        <pc:sldMkLst>
          <pc:docMk/>
          <pc:sldMk cId="2752819309" sldId="278"/>
        </pc:sldMkLst>
      </pc:sldChg>
      <pc:sldChg chg="modNotesTx">
        <pc:chgData name="Xaver Buttinger" userId="8270926a4eac9cbf" providerId="LiveId" clId="{9697E2D2-4D5C-4B7A-9C16-CCF08E2864B6}" dt="2024-05-16T12:53:48.770" v="39"/>
        <pc:sldMkLst>
          <pc:docMk/>
          <pc:sldMk cId="3037790418" sldId="279"/>
        </pc:sldMkLst>
      </pc:sldChg>
      <pc:sldChg chg="del modNotesTx">
        <pc:chgData name="Xaver Buttinger" userId="8270926a4eac9cbf" providerId="LiveId" clId="{9697E2D2-4D5C-4B7A-9C16-CCF08E2864B6}" dt="2024-05-16T19:44:26.040" v="568" actId="47"/>
        <pc:sldMkLst>
          <pc:docMk/>
          <pc:sldMk cId="640889424" sldId="280"/>
        </pc:sldMkLst>
      </pc:sldChg>
      <pc:sldChg chg="addSp modSp new mod">
        <pc:chgData name="Xaver Buttinger" userId="8270926a4eac9cbf" providerId="LiveId" clId="{9697E2D2-4D5C-4B7A-9C16-CCF08E2864B6}" dt="2024-05-17T10:06:33.757" v="617" actId="20577"/>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7T10:06:33.757" v="617" actId="20577"/>
          <ac:spMkLst>
            <pc:docMk/>
            <pc:sldMk cId="647526092" sldId="281"/>
            <ac:spMk id="3" creationId="{991211DF-3C70-C412-9FF2-0C76B0682181}"/>
          </ac:spMkLst>
        </pc:spChg>
        <pc:picChg chg="add mod">
          <ac:chgData name="Xaver Buttinger" userId="8270926a4eac9cbf" providerId="LiveId" clId="{9697E2D2-4D5C-4B7A-9C16-CCF08E2864B6}" dt="2024-05-16T19:27:46.759" v="565" actId="1076"/>
          <ac:picMkLst>
            <pc:docMk/>
            <pc:sldMk cId="647526092" sldId="281"/>
            <ac:picMk id="1026" creationId="{14E34B2A-FD81-3ADB-3AA4-CC939A23B59F}"/>
          </ac:picMkLst>
        </pc:picChg>
      </pc:sldChg>
      <pc:sldChg chg="modSp new mod">
        <pc:chgData name="Xaver Buttinger" userId="8270926a4eac9cbf" providerId="LiveId" clId="{9697E2D2-4D5C-4B7A-9C16-CCF08E2864B6}" dt="2024-05-17T10:07:01.608" v="658" actId="20577"/>
        <pc:sldMkLst>
          <pc:docMk/>
          <pc:sldMk cId="3252979693" sldId="282"/>
        </pc:sldMkLst>
        <pc:spChg chg="mod">
          <ac:chgData name="Xaver Buttinger" userId="8270926a4eac9cbf" providerId="LiveId" clId="{9697E2D2-4D5C-4B7A-9C16-CCF08E2864B6}" dt="2024-05-16T19:24:12.514" v="550" actId="20577"/>
          <ac:spMkLst>
            <pc:docMk/>
            <pc:sldMk cId="3252979693" sldId="282"/>
            <ac:spMk id="2" creationId="{0A4A8F49-C031-707B-5B17-CB0EA854184E}"/>
          </ac:spMkLst>
        </pc:spChg>
        <pc:spChg chg="mod">
          <ac:chgData name="Xaver Buttinger" userId="8270926a4eac9cbf" providerId="LiveId" clId="{9697E2D2-4D5C-4B7A-9C16-CCF08E2864B6}" dt="2024-05-17T10:07:01.608" v="658" actId="20577"/>
          <ac:spMkLst>
            <pc:docMk/>
            <pc:sldMk cId="3252979693" sldId="282"/>
            <ac:spMk id="3" creationId="{1373327F-1A25-7F57-2F0C-59E2ACE2C5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17.05.2024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err="1"/>
              <a:t>maxStrength</a:t>
            </a:r>
            <a:r>
              <a:rPr lang="en-AT" dirty="0"/>
              <a:t> </a:t>
            </a:r>
            <a:r>
              <a:rPr lang="en-AT" dirty="0" err="1"/>
              <a:t>Zustand</a:t>
            </a:r>
            <a:r>
              <a:rPr lang="en-AT" dirty="0"/>
              <a:t> </a:t>
            </a:r>
            <a:r>
              <a:rPr lang="en-AT" dirty="0" err="1"/>
              <a:t>vom</a:t>
            </a:r>
            <a:r>
              <a:rPr lang="en-AT" dirty="0"/>
              <a:t> </a:t>
            </a:r>
            <a:r>
              <a:rPr lang="en-AT" dirty="0" err="1"/>
              <a:t>parentNode</a:t>
            </a:r>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a:t>NON DEEP Pruning: </a:t>
            </a:r>
            <a:r>
              <a:rPr lang="en-AT" dirty="0" err="1"/>
              <a:t>Stärke</a:t>
            </a:r>
            <a:r>
              <a:rPr lang="en-AT" dirty="0"/>
              <a:t> </a:t>
            </a:r>
            <a:r>
              <a:rPr lang="en-AT" dirty="0" err="1"/>
              <a:t>vom</a:t>
            </a:r>
            <a:r>
              <a:rPr lang="en-AT" dirty="0"/>
              <a:t> Parent</a:t>
            </a:r>
          </a:p>
          <a:p>
            <a:r>
              <a:rPr lang="en-AT" dirty="0" err="1"/>
              <a:t>Wenn</a:t>
            </a:r>
            <a:r>
              <a:rPr lang="en-AT" dirty="0"/>
              <a:t> Parent </a:t>
            </a:r>
            <a:r>
              <a:rPr lang="en-AT" dirty="0" err="1"/>
              <a:t>besser</a:t>
            </a:r>
            <a:r>
              <a:rPr lang="en-AT" dirty="0"/>
              <a:t> war, Zweig </a:t>
            </a:r>
            <a:r>
              <a:rPr lang="en-AT" dirty="0" err="1"/>
              <a:t>nicht</a:t>
            </a:r>
            <a:r>
              <a:rPr lang="en-AT" dirty="0"/>
              <a:t> </a:t>
            </a:r>
            <a:r>
              <a:rPr lang="en-AT" dirty="0" err="1"/>
              <a:t>mehr</a:t>
            </a:r>
            <a:r>
              <a:rPr lang="en-AT" dirty="0"/>
              <a:t> </a:t>
            </a:r>
            <a:r>
              <a:rPr lang="en-AT" dirty="0" err="1"/>
              <a:t>ansehen</a:t>
            </a:r>
            <a:endParaRPr lang="en-AT" dirty="0"/>
          </a:p>
          <a:p>
            <a:endParaRPr lang="en-AT" dirty="0"/>
          </a:p>
          <a:p>
            <a:r>
              <a:rPr lang="en-AT" dirty="0" err="1"/>
              <a:t>Mit</a:t>
            </a:r>
            <a:r>
              <a:rPr lang="en-AT" dirty="0"/>
              <a:t> </a:t>
            </a:r>
            <a:r>
              <a:rPr lang="en-AT" dirty="0" err="1"/>
              <a:t>Intervall</a:t>
            </a:r>
            <a:r>
              <a:rPr lang="en-AT" dirty="0"/>
              <a:t>:</a:t>
            </a:r>
          </a:p>
          <a:p>
            <a:r>
              <a:rPr lang="en-AT" dirty="0" err="1"/>
              <a:t>Zusätzlich</a:t>
            </a:r>
            <a:r>
              <a:rPr lang="en-AT" dirty="0"/>
              <a:t> das Minimum was der </a:t>
            </a:r>
            <a:r>
              <a:rPr lang="en-AT" dirty="0" err="1"/>
              <a:t>Gegner</a:t>
            </a:r>
            <a:r>
              <a:rPr lang="en-AT" dirty="0"/>
              <a:t> </a:t>
            </a:r>
            <a:r>
              <a:rPr lang="en-AT" dirty="0" err="1"/>
              <a:t>kann</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err="1"/>
              <a:t>Grafik</a:t>
            </a:r>
            <a:r>
              <a:rPr lang="en-AT" dirty="0"/>
              <a:t> </a:t>
            </a:r>
            <a:r>
              <a:rPr lang="en-AT" dirty="0" err="1"/>
              <a:t>zeigt</a:t>
            </a:r>
            <a:r>
              <a:rPr lang="en-AT" dirty="0"/>
              <a:t> alle </a:t>
            </a:r>
            <a:r>
              <a:rPr lang="en-AT" dirty="0" err="1"/>
              <a:t>Positionen</a:t>
            </a:r>
            <a:r>
              <a:rPr lang="en-AT" dirty="0"/>
              <a:t>, von wo </a:t>
            </a:r>
            <a:r>
              <a:rPr lang="en-AT" dirty="0" err="1"/>
              <a:t>ein</a:t>
            </a:r>
            <a:r>
              <a:rPr lang="en-AT" dirty="0"/>
              <a:t> </a:t>
            </a:r>
            <a:r>
              <a:rPr lang="en-AT" dirty="0" err="1"/>
              <a:t>Sieg</a:t>
            </a:r>
            <a:r>
              <a:rPr lang="en-AT" dirty="0"/>
              <a:t> </a:t>
            </a:r>
            <a:r>
              <a:rPr lang="en-AT" dirty="0" err="1"/>
              <a:t>aus</a:t>
            </a:r>
            <a:r>
              <a:rPr lang="en-AT" dirty="0"/>
              <a:t> </a:t>
            </a:r>
            <a:r>
              <a:rPr lang="en-AT" dirty="0" err="1"/>
              <a:t>möglich</a:t>
            </a:r>
            <a:r>
              <a:rPr lang="en-AT" dirty="0"/>
              <a:t> </a:t>
            </a:r>
            <a:r>
              <a:rPr lang="en-AT" dirty="0" err="1"/>
              <a:t>ist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19</a:t>
            </a:fld>
            <a:endParaRPr lang="de-AT"/>
          </a:p>
        </p:txBody>
      </p:sp>
    </p:spTree>
    <p:extLst>
      <p:ext uri="{BB962C8B-B14F-4D97-AF65-F5344CB8AC3E}">
        <p14:creationId xmlns:p14="http://schemas.microsoft.com/office/powerpoint/2010/main" val="452465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20</a:t>
            </a:fld>
            <a:endParaRPr lang="de-AT"/>
          </a:p>
        </p:txBody>
      </p:sp>
    </p:spTree>
    <p:extLst>
      <p:ext uri="{BB962C8B-B14F-4D97-AF65-F5344CB8AC3E}">
        <p14:creationId xmlns:p14="http://schemas.microsoft.com/office/powerpoint/2010/main" val="3457522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23</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26</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a:t>Update Value &lt;= </a:t>
            </a:r>
            <a:r>
              <a:rPr lang="el-GR" dirty="0"/>
              <a:t>β</a:t>
            </a:r>
            <a:r>
              <a:rPr lang="de-AT" dirty="0"/>
              <a:t> || Update Value &gt;= </a:t>
            </a:r>
            <a:r>
              <a:rPr lang="el-GR" dirty="0"/>
              <a:t>α</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6</a:t>
            </a:fld>
            <a:endParaRPr lang="de-AT"/>
          </a:p>
        </p:txBody>
      </p:sp>
    </p:spTree>
    <p:extLst>
      <p:ext uri="{BB962C8B-B14F-4D97-AF65-F5344CB8AC3E}">
        <p14:creationId xmlns:p14="http://schemas.microsoft.com/office/powerpoint/2010/main" val="424174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7</a:t>
            </a:fld>
            <a:endParaRPr lang="de-AT"/>
          </a:p>
        </p:txBody>
      </p:sp>
    </p:spTree>
    <p:extLst>
      <p:ext uri="{BB962C8B-B14F-4D97-AF65-F5344CB8AC3E}">
        <p14:creationId xmlns:p14="http://schemas.microsoft.com/office/powerpoint/2010/main" val="321291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8</a:t>
            </a:fld>
            <a:endParaRPr lang="de-AT"/>
          </a:p>
        </p:txBody>
      </p:sp>
    </p:spTree>
    <p:extLst>
      <p:ext uri="{BB962C8B-B14F-4D97-AF65-F5344CB8AC3E}">
        <p14:creationId xmlns:p14="http://schemas.microsoft.com/office/powerpoint/2010/main" val="35040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12</a:t>
            </a:fld>
            <a:endParaRPr lang="de-AT"/>
          </a:p>
        </p:txBody>
      </p:sp>
    </p:spTree>
    <p:extLst>
      <p:ext uri="{BB962C8B-B14F-4D97-AF65-F5344CB8AC3E}">
        <p14:creationId xmlns:p14="http://schemas.microsoft.com/office/powerpoint/2010/main" val="145021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17.05.2024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17.05.2024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XaverB/connect-fou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www.geocities.com/sbridges.ge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3"/>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3"/>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en-AT" dirty="0"/>
          </a:p>
          <a:p>
            <a:pPr marL="0" indent="0">
              <a:buNone/>
            </a:pPr>
            <a:r>
              <a:rPr lang="en-AT" dirty="0"/>
              <a:t>	---</a:t>
            </a:r>
          </a:p>
          <a:p>
            <a:r>
              <a:rPr lang="en-AT" dirty="0"/>
              <a:t>Heuristic</a:t>
            </a:r>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a:xfrm>
            <a:off x="838200" y="1825625"/>
            <a:ext cx="10845800" cy="4351338"/>
          </a:xfrm>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1698061312"/>
              </p:ext>
            </p:extLst>
          </p:nvPr>
        </p:nvGraphicFramePr>
        <p:xfrm>
          <a:off x="1411514" y="2435350"/>
          <a:ext cx="9854393" cy="4057525"/>
        </p:xfrm>
        <a:graphic>
          <a:graphicData uri="http://schemas.openxmlformats.org/drawingml/2006/table">
            <a:tbl>
              <a:tblPr/>
              <a:tblGrid>
                <a:gridCol w="1467551">
                  <a:extLst>
                    <a:ext uri="{9D8B030D-6E8A-4147-A177-3AD203B41FA5}">
                      <a16:colId xmlns:a16="http://schemas.microsoft.com/office/drawing/2014/main" val="2654556058"/>
                    </a:ext>
                  </a:extLst>
                </a:gridCol>
                <a:gridCol w="1397807">
                  <a:extLst>
                    <a:ext uri="{9D8B030D-6E8A-4147-A177-3AD203B41FA5}">
                      <a16:colId xmlns:a16="http://schemas.microsoft.com/office/drawing/2014/main" val="1262114508"/>
                    </a:ext>
                  </a:extLst>
                </a:gridCol>
                <a:gridCol w="1397807">
                  <a:extLst>
                    <a:ext uri="{9D8B030D-6E8A-4147-A177-3AD203B41FA5}">
                      <a16:colId xmlns:a16="http://schemas.microsoft.com/office/drawing/2014/main" val="1885339903"/>
                    </a:ext>
                  </a:extLst>
                </a:gridCol>
                <a:gridCol w="1397807">
                  <a:extLst>
                    <a:ext uri="{9D8B030D-6E8A-4147-A177-3AD203B41FA5}">
                      <a16:colId xmlns:a16="http://schemas.microsoft.com/office/drawing/2014/main" val="1209784926"/>
                    </a:ext>
                  </a:extLst>
                </a:gridCol>
                <a:gridCol w="1397807">
                  <a:extLst>
                    <a:ext uri="{9D8B030D-6E8A-4147-A177-3AD203B41FA5}">
                      <a16:colId xmlns:a16="http://schemas.microsoft.com/office/drawing/2014/main" val="978662276"/>
                    </a:ext>
                  </a:extLst>
                </a:gridCol>
                <a:gridCol w="1397807">
                  <a:extLst>
                    <a:ext uri="{9D8B030D-6E8A-4147-A177-3AD203B41FA5}">
                      <a16:colId xmlns:a16="http://schemas.microsoft.com/office/drawing/2014/main" val="1482760682"/>
                    </a:ext>
                  </a:extLst>
                </a:gridCol>
                <a:gridCol w="1397807">
                  <a:extLst>
                    <a:ext uri="{9D8B030D-6E8A-4147-A177-3AD203B41FA5}">
                      <a16:colId xmlns:a16="http://schemas.microsoft.com/office/drawing/2014/main" val="1759925785"/>
                    </a:ext>
                  </a:extLst>
                </a:gridCol>
              </a:tblGrid>
              <a:tr h="665606">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1 </a:t>
                      </a:r>
                    </a:p>
                    <a:p>
                      <a:pPr algn="ctr" fontAlgn="b"/>
                      <a:r>
                        <a:rPr lang="de-AT" sz="1800" b="0" i="0" u="none" strike="noStrike" dirty="0">
                          <a:solidFill>
                            <a:srgbClr val="000000"/>
                          </a:solidFill>
                          <a:effectLst/>
                          <a:latin typeface="Calibri" panose="020F0502020204030204" pitchFamily="34" charset="0"/>
                        </a:rPr>
                        <a:t>Base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2 </a:t>
                      </a:r>
                    </a:p>
                    <a:p>
                      <a:pPr algn="ctr" fontAlgn="b"/>
                      <a:r>
                        <a:rPr lang="de-AT" sz="1800" b="0" i="0" u="none" strike="noStrike" dirty="0">
                          <a:solidFill>
                            <a:srgbClr val="000000"/>
                          </a:solidFill>
                          <a:effectLst/>
                          <a:latin typeface="Calibri" panose="020F0502020204030204" pitchFamily="34" charset="0"/>
                        </a:rPr>
                        <a:t>Pure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3 </a:t>
                      </a:r>
                    </a:p>
                    <a:p>
                      <a:pPr algn="ctr" fontAlgn="b"/>
                      <a:r>
                        <a:rPr lang="en-AT" sz="1800" b="0" i="0" u="none" strike="noStrike" dirty="0" err="1">
                          <a:solidFill>
                            <a:srgbClr val="000000"/>
                          </a:solidFill>
                          <a:effectLst/>
                          <a:latin typeface="Calibri" panose="020F0502020204030204" pitchFamily="34" charset="0"/>
                        </a:rPr>
                        <a:t>PruningLimit</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4 </a:t>
                      </a:r>
                    </a:p>
                    <a:p>
                      <a:pPr algn="ctr" fontAlgn="b"/>
                      <a:r>
                        <a:rPr lang="de-AT" sz="1800" b="0" i="0" u="none" strike="noStrike" dirty="0">
                          <a:solidFill>
                            <a:srgbClr val="000000"/>
                          </a:solidFill>
                          <a:effectLst/>
                          <a:latin typeface="Calibri" panose="020F0502020204030204" pitchFamily="34" charset="0"/>
                        </a:rPr>
                        <a:t>Deep [</a:t>
                      </a:r>
                      <a:r>
                        <a:rPr lang="el-GR" sz="1800" dirty="0"/>
                        <a:t>α</a:t>
                      </a:r>
                      <a:r>
                        <a:rPr lang="de-AT" sz="1800" dirty="0"/>
                        <a:t>,</a:t>
                      </a:r>
                      <a:r>
                        <a:rPr lang="el-GR" sz="1800" dirty="0"/>
                        <a:t>β</a:t>
                      </a:r>
                      <a:r>
                        <a:rPr lang="de-AT" sz="1800" dirty="0"/>
                        <a:t>]</a:t>
                      </a:r>
                      <a:r>
                        <a:rPr lang="de-AT" sz="1800" dirty="0" err="1"/>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5a</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5b</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Deep </a:t>
                      </a:r>
                      <a:r>
                        <a:rPr lang="de-AT" sz="1800" b="0" i="0" u="none" strike="noStrike" dirty="0" err="1">
                          <a:solidFill>
                            <a:srgbClr val="000000"/>
                          </a:solidFill>
                          <a:effectLst/>
                          <a:latin typeface="Calibri" panose="020F0502020204030204" pitchFamily="34" charset="0"/>
                        </a:rPr>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64564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64564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64564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64564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64564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A8F49-C031-707B-5B17-CB0EA854184E}"/>
              </a:ext>
            </a:extLst>
          </p:cNvPr>
          <p:cNvSpPr>
            <a:spLocks noGrp="1"/>
          </p:cNvSpPr>
          <p:nvPr>
            <p:ph type="title"/>
          </p:nvPr>
        </p:nvSpPr>
        <p:spPr/>
        <p:txBody>
          <a:bodyPr/>
          <a:lstStyle/>
          <a:p>
            <a:r>
              <a:rPr lang="en-AT" dirty="0"/>
              <a:t>Take away</a:t>
            </a:r>
            <a:endParaRPr lang="de-AT" dirty="0"/>
          </a:p>
        </p:txBody>
      </p:sp>
      <p:sp>
        <p:nvSpPr>
          <p:cNvPr id="3" name="Inhaltsplatzhalter 2">
            <a:extLst>
              <a:ext uri="{FF2B5EF4-FFF2-40B4-BE49-F238E27FC236}">
                <a16:creationId xmlns:a16="http://schemas.microsoft.com/office/drawing/2014/main" id="{1373327F-1A25-7F57-2F0C-59E2ACE2C527}"/>
              </a:ext>
            </a:extLst>
          </p:cNvPr>
          <p:cNvSpPr>
            <a:spLocks noGrp="1"/>
          </p:cNvSpPr>
          <p:nvPr>
            <p:ph idx="1"/>
          </p:nvPr>
        </p:nvSpPr>
        <p:spPr/>
        <p:txBody>
          <a:bodyPr/>
          <a:lstStyle/>
          <a:p>
            <a:r>
              <a:rPr lang="en-AT" dirty="0"/>
              <a:t>implementation of algorithm</a:t>
            </a:r>
          </a:p>
          <a:p>
            <a:endParaRPr lang="en-AT" dirty="0"/>
          </a:p>
          <a:p>
            <a:r>
              <a:rPr lang="en-AT" dirty="0"/>
              <a:t>heuristic</a:t>
            </a:r>
          </a:p>
          <a:p>
            <a:endParaRPr lang="en-AT" dirty="0"/>
          </a:p>
          <a:p>
            <a:r>
              <a:rPr lang="en-AT" dirty="0"/>
              <a:t>fitness function (strength)</a:t>
            </a:r>
            <a:endParaRPr lang="de-AT" dirty="0"/>
          </a:p>
        </p:txBody>
      </p:sp>
    </p:spTree>
    <p:extLst>
      <p:ext uri="{BB962C8B-B14F-4D97-AF65-F5344CB8AC3E}">
        <p14:creationId xmlns:p14="http://schemas.microsoft.com/office/powerpoint/2010/main" val="325297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hlinkClick r:id="rId3"/>
              </a:rPr>
              <a:t>https://github.com/XaverB/connect-four</a:t>
            </a:r>
            <a:endParaRPr lang="en-AT" dirty="0"/>
          </a:p>
          <a:p>
            <a:endParaRPr lang="en-AT" dirty="0"/>
          </a:p>
          <a:p>
            <a:r>
              <a:rPr lang="en-AT" dirty="0"/>
              <a:t>Original from </a:t>
            </a:r>
            <a:r>
              <a:rPr lang="en-US" dirty="0"/>
              <a:t>Sean Bridges, </a:t>
            </a:r>
            <a:r>
              <a:rPr lang="en-US" dirty="0">
                <a:hlinkClick r:id="rId4"/>
              </a:rPr>
              <a:t>www.geocities.com/sbridges.geo</a:t>
            </a:r>
            <a:r>
              <a:rPr lang="en-AT" dirty="0"/>
              <a:t> </a:t>
            </a:r>
            <a:endParaRPr lang="de-AT" dirty="0"/>
          </a:p>
        </p:txBody>
      </p:sp>
      <p:pic>
        <p:nvPicPr>
          <p:cNvPr id="1026" name="Picture 2" descr="GitHub - Wikipedia">
            <a:extLst>
              <a:ext uri="{FF2B5EF4-FFF2-40B4-BE49-F238E27FC236}">
                <a16:creationId xmlns:a16="http://schemas.microsoft.com/office/drawing/2014/main" id="{14E34B2A-FD81-3ADB-3AA4-CC939A23B5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97924" y="289607"/>
            <a:ext cx="1231219" cy="123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D746C35-202C-3B87-E88E-7CFD3A694077}"/>
              </a:ext>
            </a:extLst>
          </p:cNvPr>
          <p:cNvPicPr>
            <a:picLocks noChangeAspect="1"/>
          </p:cNvPicPr>
          <p:nvPr/>
        </p:nvPicPr>
        <p:blipFill>
          <a:blip r:embed="rId3"/>
          <a:stretch>
            <a:fillRect/>
          </a:stretch>
        </p:blipFill>
        <p:spPr>
          <a:xfrm>
            <a:off x="0" y="270794"/>
            <a:ext cx="12104914" cy="6545021"/>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87086" y="-471816"/>
            <a:ext cx="10515600" cy="1325563"/>
          </a:xfrm>
        </p:spPr>
        <p:txBody>
          <a:bodyPr>
            <a:normAutofit/>
          </a:bodyPr>
          <a:lstStyle/>
          <a:p>
            <a:r>
              <a:rPr lang="de-AT" sz="3600" dirty="0" err="1"/>
              <a:t>Tree</a:t>
            </a:r>
            <a:r>
              <a:rPr lang="de-AT" sz="3600" dirty="0"/>
              <a:t> </a:t>
            </a:r>
            <a:r>
              <a:rPr lang="de-AT" sz="3600" dirty="0" err="1"/>
              <a:t>Representation</a:t>
            </a:r>
            <a:endParaRPr lang="de-AT" sz="3600" dirty="0"/>
          </a:p>
        </p:txBody>
      </p:sp>
    </p:spTree>
    <p:extLst>
      <p:ext uri="{BB962C8B-B14F-4D97-AF65-F5344CB8AC3E}">
        <p14:creationId xmlns:p14="http://schemas.microsoft.com/office/powerpoint/2010/main" val="290298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7C6DFB46-98A9-4C17-4A01-131C1C293E45}"/>
              </a:ext>
            </a:extLst>
          </p:cNvPr>
          <p:cNvPicPr>
            <a:picLocks noChangeAspect="1"/>
          </p:cNvPicPr>
          <p:nvPr/>
        </p:nvPicPr>
        <p:blipFill>
          <a:blip r:embed="rId4"/>
          <a:stretch>
            <a:fillRect/>
          </a:stretch>
        </p:blipFill>
        <p:spPr>
          <a:xfrm>
            <a:off x="7890798" y="5767514"/>
            <a:ext cx="3915321" cy="657317"/>
          </a:xfrm>
          <a:prstGeom prst="rect">
            <a:avLst/>
          </a:prstGeom>
        </p:spPr>
      </p:pic>
    </p:spTree>
    <p:extLst>
      <p:ext uri="{BB962C8B-B14F-4D97-AF65-F5344CB8AC3E}">
        <p14:creationId xmlns:p14="http://schemas.microsoft.com/office/powerpoint/2010/main" val="168395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3"/>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3"/>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2941</Words>
  <Application>Microsoft Office PowerPoint</Application>
  <PresentationFormat>Breitbild</PresentationFormat>
  <Paragraphs>307</Paragraphs>
  <Slides>26</Slides>
  <Notes>19</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Calibri</vt:lpstr>
      <vt:lpstr>Calibri Light</vt:lpstr>
      <vt:lpstr>Consolas</vt:lpstr>
      <vt:lpstr>Office</vt:lpstr>
      <vt:lpstr>Connect Four</vt:lpstr>
      <vt:lpstr>Recap</vt:lpstr>
      <vt:lpstr>Application - Connect 4 Game</vt:lpstr>
      <vt:lpstr>Tree Representation</vt:lpstr>
      <vt:lpstr>Program and Setup</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1 - Measurements</vt:lpstr>
      <vt:lpstr>PowerPoint-Präsentation</vt:lpstr>
      <vt:lpstr>Take away</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Xaver Buttinger</cp:lastModifiedBy>
  <cp:revision>46</cp:revision>
  <dcterms:created xsi:type="dcterms:W3CDTF">2024-05-10T03:58:51Z</dcterms:created>
  <dcterms:modified xsi:type="dcterms:W3CDTF">2024-05-17T10:34:59Z</dcterms:modified>
</cp:coreProperties>
</file>