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7" r:id="rId8"/>
    <p:sldId id="268" r:id="rId9"/>
    <p:sldId id="263" r:id="rId10"/>
    <p:sldId id="264" r:id="rId11"/>
    <p:sldId id="266" r:id="rId12"/>
    <p:sldId id="265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4137CD-D4D1-4D48-8674-BAEF84DDE4E7}" v="7" dt="2024-06-12T14:44:44.01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35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aver Buttinger" userId="8270926a4eac9cbf" providerId="LiveId" clId="{184137CD-D4D1-4D48-8674-BAEF84DDE4E7}"/>
    <pc:docChg chg="undo redo custSel addSld delSld modSld">
      <pc:chgData name="Xaver Buttinger" userId="8270926a4eac9cbf" providerId="LiveId" clId="{184137CD-D4D1-4D48-8674-BAEF84DDE4E7}" dt="2024-06-12T14:45:49.341" v="941" actId="27636"/>
      <pc:docMkLst>
        <pc:docMk/>
      </pc:docMkLst>
      <pc:sldChg chg="modSp mod">
        <pc:chgData name="Xaver Buttinger" userId="8270926a4eac9cbf" providerId="LiveId" clId="{184137CD-D4D1-4D48-8674-BAEF84DDE4E7}" dt="2024-06-12T14:18:32.551" v="56" actId="20577"/>
        <pc:sldMkLst>
          <pc:docMk/>
          <pc:sldMk cId="182161736" sldId="256"/>
        </pc:sldMkLst>
        <pc:spChg chg="mod">
          <ac:chgData name="Xaver Buttinger" userId="8270926a4eac9cbf" providerId="LiveId" clId="{184137CD-D4D1-4D48-8674-BAEF84DDE4E7}" dt="2024-06-12T14:18:12.037" v="18" actId="20577"/>
          <ac:spMkLst>
            <pc:docMk/>
            <pc:sldMk cId="182161736" sldId="256"/>
            <ac:spMk id="2" creationId="{F8DB4748-2DF3-54BC-5FF9-615EA8765EC5}"/>
          </ac:spMkLst>
        </pc:spChg>
        <pc:spChg chg="mod">
          <ac:chgData name="Xaver Buttinger" userId="8270926a4eac9cbf" providerId="LiveId" clId="{184137CD-D4D1-4D48-8674-BAEF84DDE4E7}" dt="2024-06-12T14:18:32.551" v="56" actId="20577"/>
          <ac:spMkLst>
            <pc:docMk/>
            <pc:sldMk cId="182161736" sldId="256"/>
            <ac:spMk id="3" creationId="{47ECE532-324A-4B22-1AA1-4C81994E1D65}"/>
          </ac:spMkLst>
        </pc:spChg>
      </pc:sldChg>
      <pc:sldChg chg="modSp new mod">
        <pc:chgData name="Xaver Buttinger" userId="8270926a4eac9cbf" providerId="LiveId" clId="{184137CD-D4D1-4D48-8674-BAEF84DDE4E7}" dt="2024-06-12T14:29:24.788" v="356" actId="20577"/>
        <pc:sldMkLst>
          <pc:docMk/>
          <pc:sldMk cId="1044691504" sldId="257"/>
        </pc:sldMkLst>
        <pc:spChg chg="mod">
          <ac:chgData name="Xaver Buttinger" userId="8270926a4eac9cbf" providerId="LiveId" clId="{184137CD-D4D1-4D48-8674-BAEF84DDE4E7}" dt="2024-06-12T14:29:24.788" v="356" actId="20577"/>
          <ac:spMkLst>
            <pc:docMk/>
            <pc:sldMk cId="1044691504" sldId="257"/>
            <ac:spMk id="2" creationId="{F2CE8D66-AD22-03D4-5D0D-128DCDB0F49B}"/>
          </ac:spMkLst>
        </pc:spChg>
        <pc:spChg chg="mod">
          <ac:chgData name="Xaver Buttinger" userId="8270926a4eac9cbf" providerId="LiveId" clId="{184137CD-D4D1-4D48-8674-BAEF84DDE4E7}" dt="2024-06-12T14:28:21.438" v="291" actId="20577"/>
          <ac:spMkLst>
            <pc:docMk/>
            <pc:sldMk cId="1044691504" sldId="257"/>
            <ac:spMk id="3" creationId="{A8C7958E-5D73-9612-B5D8-9089EBEBD0C4}"/>
          </ac:spMkLst>
        </pc:spChg>
      </pc:sldChg>
      <pc:sldChg chg="addSp delSp modSp new mod">
        <pc:chgData name="Xaver Buttinger" userId="8270926a4eac9cbf" providerId="LiveId" clId="{184137CD-D4D1-4D48-8674-BAEF84DDE4E7}" dt="2024-06-12T14:31:56.307" v="583" actId="27636"/>
        <pc:sldMkLst>
          <pc:docMk/>
          <pc:sldMk cId="212556651" sldId="258"/>
        </pc:sldMkLst>
        <pc:spChg chg="mod">
          <ac:chgData name="Xaver Buttinger" userId="8270926a4eac9cbf" providerId="LiveId" clId="{184137CD-D4D1-4D48-8674-BAEF84DDE4E7}" dt="2024-06-12T14:29:39.467" v="388" actId="20577"/>
          <ac:spMkLst>
            <pc:docMk/>
            <pc:sldMk cId="212556651" sldId="258"/>
            <ac:spMk id="2" creationId="{2D063FD4-4DC4-8BD4-E85E-5D195AD33FC0}"/>
          </ac:spMkLst>
        </pc:spChg>
        <pc:spChg chg="add del mod">
          <ac:chgData name="Xaver Buttinger" userId="8270926a4eac9cbf" providerId="LiveId" clId="{184137CD-D4D1-4D48-8674-BAEF84DDE4E7}" dt="2024-06-12T14:31:56.307" v="583" actId="27636"/>
          <ac:spMkLst>
            <pc:docMk/>
            <pc:sldMk cId="212556651" sldId="258"/>
            <ac:spMk id="3" creationId="{11632A0A-17FF-C637-BD0D-90077D6B18FA}"/>
          </ac:spMkLst>
        </pc:spChg>
        <pc:spChg chg="add mod">
          <ac:chgData name="Xaver Buttinger" userId="8270926a4eac9cbf" providerId="LiveId" clId="{184137CD-D4D1-4D48-8674-BAEF84DDE4E7}" dt="2024-06-12T14:29:24.775" v="355"/>
          <ac:spMkLst>
            <pc:docMk/>
            <pc:sldMk cId="212556651" sldId="258"/>
            <ac:spMk id="4" creationId="{061022FC-F356-65C9-AA11-990BEC66565B}"/>
          </ac:spMkLst>
        </pc:spChg>
        <pc:spChg chg="add">
          <ac:chgData name="Xaver Buttinger" userId="8270926a4eac9cbf" providerId="LiveId" clId="{184137CD-D4D1-4D48-8674-BAEF84DDE4E7}" dt="2024-06-12T14:31:03.306" v="576"/>
          <ac:spMkLst>
            <pc:docMk/>
            <pc:sldMk cId="212556651" sldId="258"/>
            <ac:spMk id="5" creationId="{6239BF12-B90E-DA3B-9AD1-F6298EF41AED}"/>
          </ac:spMkLst>
        </pc:spChg>
      </pc:sldChg>
      <pc:sldChg chg="addSp delSp modSp new mod modClrScheme chgLayout">
        <pc:chgData name="Xaver Buttinger" userId="8270926a4eac9cbf" providerId="LiveId" clId="{184137CD-D4D1-4D48-8674-BAEF84DDE4E7}" dt="2024-06-12T14:29:28.547" v="360" actId="20577"/>
        <pc:sldMkLst>
          <pc:docMk/>
          <pc:sldMk cId="831159184" sldId="259"/>
        </pc:sldMkLst>
        <pc:spChg chg="del mod ord">
          <ac:chgData name="Xaver Buttinger" userId="8270926a4eac9cbf" providerId="LiveId" clId="{184137CD-D4D1-4D48-8674-BAEF84DDE4E7}" dt="2024-06-12T14:28:41.147" v="294" actId="700"/>
          <ac:spMkLst>
            <pc:docMk/>
            <pc:sldMk cId="831159184" sldId="259"/>
            <ac:spMk id="2" creationId="{9A926B10-CD62-E026-C2F6-61506D39139D}"/>
          </ac:spMkLst>
        </pc:spChg>
        <pc:spChg chg="del mod ord">
          <ac:chgData name="Xaver Buttinger" userId="8270926a4eac9cbf" providerId="LiveId" clId="{184137CD-D4D1-4D48-8674-BAEF84DDE4E7}" dt="2024-06-12T14:28:41.147" v="294" actId="700"/>
          <ac:spMkLst>
            <pc:docMk/>
            <pc:sldMk cId="831159184" sldId="259"/>
            <ac:spMk id="3" creationId="{6D6CD7B3-B793-5E5A-F389-FD9AFFD25EE2}"/>
          </ac:spMkLst>
        </pc:spChg>
        <pc:spChg chg="add mod ord">
          <ac:chgData name="Xaver Buttinger" userId="8270926a4eac9cbf" providerId="LiveId" clId="{184137CD-D4D1-4D48-8674-BAEF84DDE4E7}" dt="2024-06-12T14:29:28.547" v="360" actId="20577"/>
          <ac:spMkLst>
            <pc:docMk/>
            <pc:sldMk cId="831159184" sldId="259"/>
            <ac:spMk id="4" creationId="{52300B9F-D688-1B90-D3C3-0B62832EADB1}"/>
          </ac:spMkLst>
        </pc:spChg>
        <pc:spChg chg="add mod ord">
          <ac:chgData name="Xaver Buttinger" userId="8270926a4eac9cbf" providerId="LiveId" clId="{184137CD-D4D1-4D48-8674-BAEF84DDE4E7}" dt="2024-06-12T14:28:41.147" v="294" actId="700"/>
          <ac:spMkLst>
            <pc:docMk/>
            <pc:sldMk cId="831159184" sldId="259"/>
            <ac:spMk id="5" creationId="{F0CCEB6C-057F-FF7A-5A6B-8BD07EEF6C0E}"/>
          </ac:spMkLst>
        </pc:spChg>
      </pc:sldChg>
      <pc:sldChg chg="modSp new mod">
        <pc:chgData name="Xaver Buttinger" userId="8270926a4eac9cbf" providerId="LiveId" clId="{184137CD-D4D1-4D48-8674-BAEF84DDE4E7}" dt="2024-06-12T14:34:27.190" v="746" actId="27636"/>
        <pc:sldMkLst>
          <pc:docMk/>
          <pc:sldMk cId="756788421" sldId="260"/>
        </pc:sldMkLst>
        <pc:spChg chg="mod">
          <ac:chgData name="Xaver Buttinger" userId="8270926a4eac9cbf" providerId="LiveId" clId="{184137CD-D4D1-4D48-8674-BAEF84DDE4E7}" dt="2024-06-12T14:32:52.072" v="594" actId="20577"/>
          <ac:spMkLst>
            <pc:docMk/>
            <pc:sldMk cId="756788421" sldId="260"/>
            <ac:spMk id="2" creationId="{2F9669E7-F5C3-B349-E2F8-5E20F6DE48F6}"/>
          </ac:spMkLst>
        </pc:spChg>
        <pc:spChg chg="mod">
          <ac:chgData name="Xaver Buttinger" userId="8270926a4eac9cbf" providerId="LiveId" clId="{184137CD-D4D1-4D48-8674-BAEF84DDE4E7}" dt="2024-06-12T14:34:27.190" v="746" actId="27636"/>
          <ac:spMkLst>
            <pc:docMk/>
            <pc:sldMk cId="756788421" sldId="260"/>
            <ac:spMk id="3" creationId="{121AB197-E53C-CD63-134B-2A147AAB59A1}"/>
          </ac:spMkLst>
        </pc:spChg>
      </pc:sldChg>
      <pc:sldChg chg="addSp delSp modSp new mod">
        <pc:chgData name="Xaver Buttinger" userId="8270926a4eac9cbf" providerId="LiveId" clId="{184137CD-D4D1-4D48-8674-BAEF84DDE4E7}" dt="2024-06-12T14:38:08.967" v="823" actId="13822"/>
        <pc:sldMkLst>
          <pc:docMk/>
          <pc:sldMk cId="1577954094" sldId="261"/>
        </pc:sldMkLst>
        <pc:spChg chg="mod">
          <ac:chgData name="Xaver Buttinger" userId="8270926a4eac9cbf" providerId="LiveId" clId="{184137CD-D4D1-4D48-8674-BAEF84DDE4E7}" dt="2024-06-12T14:34:35.188" v="757" actId="20577"/>
          <ac:spMkLst>
            <pc:docMk/>
            <pc:sldMk cId="1577954094" sldId="261"/>
            <ac:spMk id="2" creationId="{E22B42F6-FFD2-2B39-A21B-57F7E5DEA0C7}"/>
          </ac:spMkLst>
        </pc:spChg>
        <pc:spChg chg="mod">
          <ac:chgData name="Xaver Buttinger" userId="8270926a4eac9cbf" providerId="LiveId" clId="{184137CD-D4D1-4D48-8674-BAEF84DDE4E7}" dt="2024-06-12T14:35:10.894" v="771" actId="20577"/>
          <ac:spMkLst>
            <pc:docMk/>
            <pc:sldMk cId="1577954094" sldId="261"/>
            <ac:spMk id="3" creationId="{2CD4430A-58D3-3DCE-7EE9-2CE6A4E45075}"/>
          </ac:spMkLst>
        </pc:spChg>
        <pc:spChg chg="add mod">
          <ac:chgData name="Xaver Buttinger" userId="8270926a4eac9cbf" providerId="LiveId" clId="{184137CD-D4D1-4D48-8674-BAEF84DDE4E7}" dt="2024-06-12T14:38:08.967" v="823" actId="13822"/>
          <ac:spMkLst>
            <pc:docMk/>
            <pc:sldMk cId="1577954094" sldId="261"/>
            <ac:spMk id="7" creationId="{119FA443-2C7C-ADE7-1D00-82011E0DCA74}"/>
          </ac:spMkLst>
        </pc:spChg>
        <pc:picChg chg="add mod">
          <ac:chgData name="Xaver Buttinger" userId="8270926a4eac9cbf" providerId="LiveId" clId="{184137CD-D4D1-4D48-8674-BAEF84DDE4E7}" dt="2024-06-12T14:35:00.118" v="765" actId="14100"/>
          <ac:picMkLst>
            <pc:docMk/>
            <pc:sldMk cId="1577954094" sldId="261"/>
            <ac:picMk id="5" creationId="{106A9585-8407-BB24-398A-C3600009DE36}"/>
          </ac:picMkLst>
        </pc:picChg>
        <pc:inkChg chg="add del">
          <ac:chgData name="Xaver Buttinger" userId="8270926a4eac9cbf" providerId="LiveId" clId="{184137CD-D4D1-4D48-8674-BAEF84DDE4E7}" dt="2024-06-12T14:37:43.414" v="820" actId="9405"/>
          <ac:inkMkLst>
            <pc:docMk/>
            <pc:sldMk cId="1577954094" sldId="261"/>
            <ac:inkMk id="6" creationId="{6A4F75A8-D8EF-08B9-F1EA-6442DE622FB9}"/>
          </ac:inkMkLst>
        </pc:inkChg>
      </pc:sldChg>
      <pc:sldChg chg="modSp new del mod">
        <pc:chgData name="Xaver Buttinger" userId="8270926a4eac9cbf" providerId="LiveId" clId="{184137CD-D4D1-4D48-8674-BAEF84DDE4E7}" dt="2024-06-12T14:38:38.874" v="824" actId="47"/>
        <pc:sldMkLst>
          <pc:docMk/>
          <pc:sldMk cId="638671232" sldId="262"/>
        </pc:sldMkLst>
        <pc:spChg chg="mod">
          <ac:chgData name="Xaver Buttinger" userId="8270926a4eac9cbf" providerId="LiveId" clId="{184137CD-D4D1-4D48-8674-BAEF84DDE4E7}" dt="2024-06-12T14:36:14.040" v="794" actId="20577"/>
          <ac:spMkLst>
            <pc:docMk/>
            <pc:sldMk cId="638671232" sldId="262"/>
            <ac:spMk id="2" creationId="{6AD1AB40-84E8-C368-7DC2-9D9B92F1D4B8}"/>
          </ac:spMkLst>
        </pc:spChg>
        <pc:spChg chg="mod">
          <ac:chgData name="Xaver Buttinger" userId="8270926a4eac9cbf" providerId="LiveId" clId="{184137CD-D4D1-4D48-8674-BAEF84DDE4E7}" dt="2024-06-12T14:36:19.814" v="817" actId="20577"/>
          <ac:spMkLst>
            <pc:docMk/>
            <pc:sldMk cId="638671232" sldId="262"/>
            <ac:spMk id="3" creationId="{55124273-C452-6CEF-7C84-761D8B815165}"/>
          </ac:spMkLst>
        </pc:spChg>
      </pc:sldChg>
      <pc:sldChg chg="addSp delSp modSp new mod">
        <pc:chgData name="Xaver Buttinger" userId="8270926a4eac9cbf" providerId="LiveId" clId="{184137CD-D4D1-4D48-8674-BAEF84DDE4E7}" dt="2024-06-12T14:40:39.194" v="871" actId="1076"/>
        <pc:sldMkLst>
          <pc:docMk/>
          <pc:sldMk cId="1214127449" sldId="263"/>
        </pc:sldMkLst>
        <pc:spChg chg="mod">
          <ac:chgData name="Xaver Buttinger" userId="8270926a4eac9cbf" providerId="LiveId" clId="{184137CD-D4D1-4D48-8674-BAEF84DDE4E7}" dt="2024-06-12T14:38:58.948" v="849" actId="313"/>
          <ac:spMkLst>
            <pc:docMk/>
            <pc:sldMk cId="1214127449" sldId="263"/>
            <ac:spMk id="2" creationId="{4DC2F834-E191-B45A-D75C-F17D574FC3BA}"/>
          </ac:spMkLst>
        </pc:spChg>
        <pc:spChg chg="del">
          <ac:chgData name="Xaver Buttinger" userId="8270926a4eac9cbf" providerId="LiveId" clId="{184137CD-D4D1-4D48-8674-BAEF84DDE4E7}" dt="2024-06-12T14:39:51.719" v="855" actId="22"/>
          <ac:spMkLst>
            <pc:docMk/>
            <pc:sldMk cId="1214127449" sldId="263"/>
            <ac:spMk id="3" creationId="{423F6B81-0DBB-2725-979D-14E4AFB6D203}"/>
          </ac:spMkLst>
        </pc:spChg>
        <pc:picChg chg="add mod ord">
          <ac:chgData name="Xaver Buttinger" userId="8270926a4eac9cbf" providerId="LiveId" clId="{184137CD-D4D1-4D48-8674-BAEF84DDE4E7}" dt="2024-06-12T14:40:39.194" v="871" actId="1076"/>
          <ac:picMkLst>
            <pc:docMk/>
            <pc:sldMk cId="1214127449" sldId="263"/>
            <ac:picMk id="5" creationId="{A13C1E82-697E-1402-F5CD-C0443CAE68BB}"/>
          </ac:picMkLst>
        </pc:picChg>
      </pc:sldChg>
      <pc:sldChg chg="addSp delSp modSp new mod">
        <pc:chgData name="Xaver Buttinger" userId="8270926a4eac9cbf" providerId="LiveId" clId="{184137CD-D4D1-4D48-8674-BAEF84DDE4E7}" dt="2024-06-12T14:40:26.568" v="867" actId="1076"/>
        <pc:sldMkLst>
          <pc:docMk/>
          <pc:sldMk cId="2502718340" sldId="264"/>
        </pc:sldMkLst>
        <pc:spChg chg="mod">
          <ac:chgData name="Xaver Buttinger" userId="8270926a4eac9cbf" providerId="LiveId" clId="{184137CD-D4D1-4D48-8674-BAEF84DDE4E7}" dt="2024-06-12T14:40:01.501" v="858"/>
          <ac:spMkLst>
            <pc:docMk/>
            <pc:sldMk cId="2502718340" sldId="264"/>
            <ac:spMk id="2" creationId="{F70D36AC-7C38-E48E-77C3-7BFBB253B286}"/>
          </ac:spMkLst>
        </pc:spChg>
        <pc:spChg chg="del">
          <ac:chgData name="Xaver Buttinger" userId="8270926a4eac9cbf" providerId="LiveId" clId="{184137CD-D4D1-4D48-8674-BAEF84DDE4E7}" dt="2024-06-12T14:39:44.021" v="854" actId="22"/>
          <ac:spMkLst>
            <pc:docMk/>
            <pc:sldMk cId="2502718340" sldId="264"/>
            <ac:spMk id="3" creationId="{FDAF65AC-1AD5-9E50-3CE9-ACBC5572F27C}"/>
          </ac:spMkLst>
        </pc:spChg>
        <pc:spChg chg="add del">
          <ac:chgData name="Xaver Buttinger" userId="8270926a4eac9cbf" providerId="LiveId" clId="{184137CD-D4D1-4D48-8674-BAEF84DDE4E7}" dt="2024-06-12T14:40:00.434" v="857" actId="22"/>
          <ac:spMkLst>
            <pc:docMk/>
            <pc:sldMk cId="2502718340" sldId="264"/>
            <ac:spMk id="7" creationId="{5D686995-0E71-8EF4-A35D-75B880AD3325}"/>
          </ac:spMkLst>
        </pc:spChg>
        <pc:picChg chg="add mod ord">
          <ac:chgData name="Xaver Buttinger" userId="8270926a4eac9cbf" providerId="LiveId" clId="{184137CD-D4D1-4D48-8674-BAEF84DDE4E7}" dt="2024-06-12T14:40:26.568" v="867" actId="1076"/>
          <ac:picMkLst>
            <pc:docMk/>
            <pc:sldMk cId="2502718340" sldId="264"/>
            <ac:picMk id="5" creationId="{A3D9D4E5-B7C5-5A2A-4154-3426937585E8}"/>
          </ac:picMkLst>
        </pc:picChg>
      </pc:sldChg>
      <pc:sldChg chg="modSp new mod">
        <pc:chgData name="Xaver Buttinger" userId="8270926a4eac9cbf" providerId="LiveId" clId="{184137CD-D4D1-4D48-8674-BAEF84DDE4E7}" dt="2024-06-12T14:45:49.341" v="941" actId="27636"/>
        <pc:sldMkLst>
          <pc:docMk/>
          <pc:sldMk cId="1432424079" sldId="265"/>
        </pc:sldMkLst>
        <pc:spChg chg="mod">
          <ac:chgData name="Xaver Buttinger" userId="8270926a4eac9cbf" providerId="LiveId" clId="{184137CD-D4D1-4D48-8674-BAEF84DDE4E7}" dt="2024-06-12T14:45:29.315" v="934" actId="20577"/>
          <ac:spMkLst>
            <pc:docMk/>
            <pc:sldMk cId="1432424079" sldId="265"/>
            <ac:spMk id="2" creationId="{B08EF572-89E9-B64D-6F16-6368DEC5556A}"/>
          </ac:spMkLst>
        </pc:spChg>
        <pc:spChg chg="mod">
          <ac:chgData name="Xaver Buttinger" userId="8270926a4eac9cbf" providerId="LiveId" clId="{184137CD-D4D1-4D48-8674-BAEF84DDE4E7}" dt="2024-06-12T14:45:49.341" v="941" actId="27636"/>
          <ac:spMkLst>
            <pc:docMk/>
            <pc:sldMk cId="1432424079" sldId="265"/>
            <ac:spMk id="3" creationId="{BD39BF95-8809-63B8-AF5C-BB866B202657}"/>
          </ac:spMkLst>
        </pc:spChg>
      </pc:sldChg>
      <pc:sldChg chg="addSp delSp modSp new mod">
        <pc:chgData name="Xaver Buttinger" userId="8270926a4eac9cbf" providerId="LiveId" clId="{184137CD-D4D1-4D48-8674-BAEF84DDE4E7}" dt="2024-06-12T14:40:14.803" v="862" actId="14100"/>
        <pc:sldMkLst>
          <pc:docMk/>
          <pc:sldMk cId="3679633625" sldId="266"/>
        </pc:sldMkLst>
        <pc:spChg chg="mod">
          <ac:chgData name="Xaver Buttinger" userId="8270926a4eac9cbf" providerId="LiveId" clId="{184137CD-D4D1-4D48-8674-BAEF84DDE4E7}" dt="2024-06-12T14:40:04.657" v="859"/>
          <ac:spMkLst>
            <pc:docMk/>
            <pc:sldMk cId="3679633625" sldId="266"/>
            <ac:spMk id="2" creationId="{36DEB955-5F77-D3E4-CB82-1E75BD21FBFD}"/>
          </ac:spMkLst>
        </pc:spChg>
        <pc:spChg chg="del">
          <ac:chgData name="Xaver Buttinger" userId="8270926a4eac9cbf" providerId="LiveId" clId="{184137CD-D4D1-4D48-8674-BAEF84DDE4E7}" dt="2024-06-12T14:39:31.823" v="853" actId="22"/>
          <ac:spMkLst>
            <pc:docMk/>
            <pc:sldMk cId="3679633625" sldId="266"/>
            <ac:spMk id="3" creationId="{562D4A3F-85D7-99AC-0F1A-A4C560958218}"/>
          </ac:spMkLst>
        </pc:spChg>
        <pc:picChg chg="add mod ord">
          <ac:chgData name="Xaver Buttinger" userId="8270926a4eac9cbf" providerId="LiveId" clId="{184137CD-D4D1-4D48-8674-BAEF84DDE4E7}" dt="2024-06-12T14:40:14.803" v="862" actId="14100"/>
          <ac:picMkLst>
            <pc:docMk/>
            <pc:sldMk cId="3679633625" sldId="266"/>
            <ac:picMk id="5" creationId="{A659F4D9-5B01-8A01-47B5-23F8B95655AB}"/>
          </ac:picMkLst>
        </pc:picChg>
      </pc:sldChg>
      <pc:sldChg chg="modSp new mod">
        <pc:chgData name="Xaver Buttinger" userId="8270926a4eac9cbf" providerId="LiveId" clId="{184137CD-D4D1-4D48-8674-BAEF84DDE4E7}" dt="2024-06-12T14:41:16.767" v="886" actId="20577"/>
        <pc:sldMkLst>
          <pc:docMk/>
          <pc:sldMk cId="3627217520" sldId="267"/>
        </pc:sldMkLst>
        <pc:spChg chg="mod">
          <ac:chgData name="Xaver Buttinger" userId="8270926a4eac9cbf" providerId="LiveId" clId="{184137CD-D4D1-4D48-8674-BAEF84DDE4E7}" dt="2024-06-12T14:40:51.573" v="873"/>
          <ac:spMkLst>
            <pc:docMk/>
            <pc:sldMk cId="3627217520" sldId="267"/>
            <ac:spMk id="2" creationId="{A1495D06-520A-2CFE-03D8-3FF2EC66DBB5}"/>
          </ac:spMkLst>
        </pc:spChg>
        <pc:spChg chg="mod">
          <ac:chgData name="Xaver Buttinger" userId="8270926a4eac9cbf" providerId="LiveId" clId="{184137CD-D4D1-4D48-8674-BAEF84DDE4E7}" dt="2024-06-12T14:41:16.767" v="886" actId="20577"/>
          <ac:spMkLst>
            <pc:docMk/>
            <pc:sldMk cId="3627217520" sldId="267"/>
            <ac:spMk id="3" creationId="{6C2FA5BC-0BB7-F03C-23FD-4E4925814B2E}"/>
          </ac:spMkLst>
        </pc:spChg>
      </pc:sldChg>
      <pc:sldChg chg="addSp delSp modSp add mod setBg">
        <pc:chgData name="Xaver Buttinger" userId="8270926a4eac9cbf" providerId="LiveId" clId="{184137CD-D4D1-4D48-8674-BAEF84DDE4E7}" dt="2024-06-12T14:44:52.399" v="901" actId="20577"/>
        <pc:sldMkLst>
          <pc:docMk/>
          <pc:sldMk cId="3505365388" sldId="268"/>
        </pc:sldMkLst>
        <pc:spChg chg="del mod">
          <ac:chgData name="Xaver Buttinger" userId="8270926a4eac9cbf" providerId="LiveId" clId="{184137CD-D4D1-4D48-8674-BAEF84DDE4E7}" dt="2024-06-12T14:44:43.722" v="896" actId="478"/>
          <ac:spMkLst>
            <pc:docMk/>
            <pc:sldMk cId="3505365388" sldId="268"/>
            <ac:spMk id="2" creationId="{A1495D06-520A-2CFE-03D8-3FF2EC66DBB5}"/>
          </ac:spMkLst>
        </pc:spChg>
        <pc:spChg chg="del mod">
          <ac:chgData name="Xaver Buttinger" userId="8270926a4eac9cbf" providerId="LiveId" clId="{184137CD-D4D1-4D48-8674-BAEF84DDE4E7}" dt="2024-06-12T14:43:25.610" v="889"/>
          <ac:spMkLst>
            <pc:docMk/>
            <pc:sldMk cId="3505365388" sldId="268"/>
            <ac:spMk id="3" creationId="{6C2FA5BC-0BB7-F03C-23FD-4E4925814B2E}"/>
          </ac:spMkLst>
        </pc:spChg>
        <pc:spChg chg="add mod">
          <ac:chgData name="Xaver Buttinger" userId="8270926a4eac9cbf" providerId="LiveId" clId="{184137CD-D4D1-4D48-8674-BAEF84DDE4E7}" dt="2024-06-12T14:44:52.399" v="901" actId="20577"/>
          <ac:spMkLst>
            <pc:docMk/>
            <pc:sldMk cId="3505365388" sldId="268"/>
            <ac:spMk id="6" creationId="{B843E0E6-6454-8959-8BB2-FDC3750C506B}"/>
          </ac:spMkLst>
        </pc:spChg>
        <pc:spChg chg="add del mod">
          <ac:chgData name="Xaver Buttinger" userId="8270926a4eac9cbf" providerId="LiveId" clId="{184137CD-D4D1-4D48-8674-BAEF84DDE4E7}" dt="2024-06-12T14:44:49.735" v="899" actId="478"/>
          <ac:spMkLst>
            <pc:docMk/>
            <pc:sldMk cId="3505365388" sldId="268"/>
            <ac:spMk id="7" creationId="{5E6F19C5-CCAF-08A4-A567-85B6DB0AC8C0}"/>
          </ac:spMkLst>
        </pc:spChg>
        <pc:graphicFrameChg chg="add mod modGraphic">
          <ac:chgData name="Xaver Buttinger" userId="8270926a4eac9cbf" providerId="LiveId" clId="{184137CD-D4D1-4D48-8674-BAEF84DDE4E7}" dt="2024-06-12T14:44:20.996" v="895" actId="26606"/>
          <ac:graphicFrameMkLst>
            <pc:docMk/>
            <pc:sldMk cId="3505365388" sldId="268"/>
            <ac:graphicFrameMk id="4" creationId="{5C496432-0E49-40CA-BDDD-86D3A562D823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1710EC-0B6E-2AEE-15A8-080063A170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D27659D-F2CB-D9C4-55B6-2713F8A72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6101DD-7907-45C0-5ABB-AD95408E5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FB5B-033B-476D-8447-05C9B25C0721}" type="datetimeFigureOut">
              <a:rPr lang="de-AT" smtClean="0"/>
              <a:t>12.06.2024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34A8DB-A6C0-C784-5399-1A92D998C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0EDAC9-645D-394C-9968-456A1A5D1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258C-1878-4DC6-8280-41BA635B77B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3990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DB9F34-B122-3317-220F-71A6D4A64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14A9F5D-1056-96EE-678A-4B6CBE908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1AD1F5-1637-D0C9-EBE0-E896BB37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FB5B-033B-476D-8447-05C9B25C0721}" type="datetimeFigureOut">
              <a:rPr lang="de-AT" smtClean="0"/>
              <a:t>12.06.2024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CC8C22-852F-36D4-7F41-2DB1773A1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EEAC2B-3522-A666-74B5-584DF64ED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258C-1878-4DC6-8280-41BA635B77B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29238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0850B43-F338-1DC5-6C12-A39B7BE927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275CF67-97AE-A0C5-44C0-4C1AD214B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ED4910-9E87-0612-6BCE-FDACD9E2E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FB5B-033B-476D-8447-05C9B25C0721}" type="datetimeFigureOut">
              <a:rPr lang="de-AT" smtClean="0"/>
              <a:t>12.06.2024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DEB87C-D045-6A93-41CD-4D3575982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75913F-ECF7-1099-299F-BDEEC812F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258C-1878-4DC6-8280-41BA635B77B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92402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FB18C5-9AA7-1F50-2EAF-40C0931EB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9EF33C-4E67-BF55-A915-3D832F774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137D6B-5CBE-6182-91C3-9A23C27C3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FB5B-033B-476D-8447-05C9B25C0721}" type="datetimeFigureOut">
              <a:rPr lang="de-AT" smtClean="0"/>
              <a:t>12.06.2024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A1AB89-EB4A-7237-31F2-68FD6C299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C43A59-ED16-1BDF-1B97-28E570E3D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258C-1878-4DC6-8280-41BA635B77B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22238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B72D68-F8DC-05E6-B304-5196D03FB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1B851C-BF44-7141-A342-7BEC31F78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AD8F9A-0712-CA9A-D9AC-E4D28D3FF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FB5B-033B-476D-8447-05C9B25C0721}" type="datetimeFigureOut">
              <a:rPr lang="de-AT" smtClean="0"/>
              <a:t>12.06.2024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2C71A2-AD73-4B78-4882-04081AE9F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04A541-C231-645B-8591-EE2C7E76D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258C-1878-4DC6-8280-41BA635B77B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80749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12C796-46CD-A897-0D22-199C7A59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6A220C-314B-1BBA-73DC-2130F83728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2DC73C2-7F48-A9B2-0570-43EB70BE0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6028824-C408-2392-66CD-941C06910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FB5B-033B-476D-8447-05C9B25C0721}" type="datetimeFigureOut">
              <a:rPr lang="de-AT" smtClean="0"/>
              <a:t>12.06.2024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52079AC-92BB-3E48-7710-0AFF59E34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F5CEED9-CC9F-6CA1-6624-40EBF273F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258C-1878-4DC6-8280-41BA635B77B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35635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9DB8CB-FE51-6F3B-5B1F-430DA8603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6FABB6-90CD-4619-0212-FE23B8D4E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62B42B2-2D9B-80C1-3F75-7716BC495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1F2DAFE-618A-B9FA-7930-0336F94290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DE18E47-E7B5-23CF-3C75-D0BC33FE06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BC6E86E-88EF-8983-4347-CCFA93AE5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FB5B-033B-476D-8447-05C9B25C0721}" type="datetimeFigureOut">
              <a:rPr lang="de-AT" smtClean="0"/>
              <a:t>12.06.2024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46F471C-978B-E0F1-20AD-EBB85CE7A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B8BEF43-3D8D-79D8-C870-CA0B475C0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258C-1878-4DC6-8280-41BA635B77B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73809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2B1C33-E6B4-83EC-9299-D0D864A0F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4E0AA62-E0DF-047A-C608-955FF0493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FB5B-033B-476D-8447-05C9B25C0721}" type="datetimeFigureOut">
              <a:rPr lang="de-AT" smtClean="0"/>
              <a:t>12.06.2024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C8C3ED9-6966-DAE2-A777-E28C627FC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6F26D13-9305-947C-98AF-7E1A89204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258C-1878-4DC6-8280-41BA635B77B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88619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260450C-A2B6-EF61-0CC8-5B5FF42E3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FB5B-033B-476D-8447-05C9B25C0721}" type="datetimeFigureOut">
              <a:rPr lang="de-AT" smtClean="0"/>
              <a:t>12.06.2024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A35F185-E30A-76B0-A611-5215B7EFA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C53C90A-CADC-4F9D-0C55-ACBB0A8A2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258C-1878-4DC6-8280-41BA635B77B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72867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314797-B968-3956-3BEA-135F900C1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AFFC46-EB68-4035-846A-22A923BFC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FA2013A-030A-EF8A-3A9D-6A8D1C0B3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92759A2-F33A-A236-E661-5852B4080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FB5B-033B-476D-8447-05C9B25C0721}" type="datetimeFigureOut">
              <a:rPr lang="de-AT" smtClean="0"/>
              <a:t>12.06.2024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B1FFF9-7FC7-EBCD-EE92-1CFBC7164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6B26463-0DB4-1B7F-0814-6320AF3EB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258C-1878-4DC6-8280-41BA635B77B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21428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837201-47DC-34ED-6F1C-785953940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6392955-7D5E-E212-2703-0CBC70A2A1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BA81F0-D853-ECD4-98E1-82407E08D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058BD5C-6EF0-F702-5648-58FF292F1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FB5B-033B-476D-8447-05C9B25C0721}" type="datetimeFigureOut">
              <a:rPr lang="de-AT" smtClean="0"/>
              <a:t>12.06.2024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A0EEA8-B9C9-1DCD-CA17-40AE4B18E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DDA42E3-895B-2146-1ABC-051A13E23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258C-1878-4DC6-8280-41BA635B77B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51951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2AC2FE2-5231-CA97-6BE8-51CBBC1DF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F936A5-A6B7-7515-D88D-FD565C0EA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962AD8-6EF2-6DD0-337A-8985B0F3C3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37FB5B-033B-476D-8447-05C9B25C0721}" type="datetimeFigureOut">
              <a:rPr lang="de-AT" smtClean="0"/>
              <a:t>12.06.2024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44250D-14E7-B2AD-023D-1EC010BF1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954B04-A39E-130C-BCFA-D04C4E347D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2B258C-1878-4DC6-8280-41BA635B77B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58893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DB4748-2DF3-54BC-5FF9-615EA8765E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beer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7ECE532-324A-4B22-1AA1-4C81994E1D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T" dirty="0"/>
              <a:t>Gudic Emrah and Buttinger Xaver</a:t>
            </a:r>
          </a:p>
          <a:p>
            <a:r>
              <a:rPr lang="en-AT" dirty="0"/>
              <a:t>DMML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2161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0D36AC-7C38-E48E-77C3-7BFBB253B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Cluster Analysis</a:t>
            </a:r>
            <a:endParaRPr lang="de-AT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3D9D4E5-B7C5-5A2A-4154-3426937585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437" y="1187459"/>
            <a:ext cx="9049620" cy="5429772"/>
          </a:xfrm>
        </p:spPr>
      </p:pic>
    </p:spTree>
    <p:extLst>
      <p:ext uri="{BB962C8B-B14F-4D97-AF65-F5344CB8AC3E}">
        <p14:creationId xmlns:p14="http://schemas.microsoft.com/office/powerpoint/2010/main" val="2502718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DEB955-5F77-D3E4-CB82-1E75BD21F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Cluster Analysis</a:t>
            </a:r>
            <a:endParaRPr lang="de-AT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659F4D9-5B01-8A01-47B5-23F8B95655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2630" y="101599"/>
            <a:ext cx="7305524" cy="6745199"/>
          </a:xfrm>
        </p:spPr>
      </p:pic>
    </p:spTree>
    <p:extLst>
      <p:ext uri="{BB962C8B-B14F-4D97-AF65-F5344CB8AC3E}">
        <p14:creationId xmlns:p14="http://schemas.microsoft.com/office/powerpoint/2010/main" val="3679633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8EF572-89E9-B64D-6F16-6368DEC55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Clustering Question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39BF95-8809-63B8-AF5C-BB866B202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T" dirty="0"/>
              <a:t>D</a:t>
            </a:r>
            <a:r>
              <a:rPr lang="en-US" dirty="0" err="1"/>
              <a:t>oes</a:t>
            </a:r>
            <a:r>
              <a:rPr lang="en-US" dirty="0"/>
              <a:t> clustering by aroma correlate to the type of beer (like pale ale etc.</a:t>
            </a:r>
            <a:r>
              <a:rPr lang="en-AT" dirty="0"/>
              <a:t>)</a:t>
            </a:r>
            <a:r>
              <a:rPr lang="en-US" dirty="0"/>
              <a:t>?</a:t>
            </a:r>
            <a:endParaRPr lang="en-AT" dirty="0"/>
          </a:p>
          <a:p>
            <a:endParaRPr lang="en-AT" dirty="0"/>
          </a:p>
          <a:p>
            <a:r>
              <a:rPr lang="en-US" dirty="0"/>
              <a:t>In total, 84 out of 250 beers (34%) are of the most common type in their respective cluster.</a:t>
            </a:r>
          </a:p>
          <a:p>
            <a:endParaRPr lang="en-US" dirty="0"/>
          </a:p>
          <a:p>
            <a:r>
              <a:rPr lang="en-US" dirty="0"/>
              <a:t>The calculation shows that the same beer types tend to be in different clusters. Only about one-third of the beers are of the most common type in their cluster. The clustering does not seem to strongly correlate with the beer types.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32424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2300B9F-D688-1B90-D3C3-0B62832EA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Beer Recommendation Engine</a:t>
            </a:r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0CCEB6C-057F-FF7A-5A6B-8BD07EEF6C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31159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CE8D66-AD22-03D4-5D0D-128DCDB0F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Beer Recommendation Engine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C7958E-5D73-9612-B5D8-9089EBEBD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C</a:t>
            </a:r>
            <a:r>
              <a:rPr lang="en-AT" dirty="0" err="1"/>
              <a:t>luster</a:t>
            </a:r>
            <a:r>
              <a:rPr lang="en-AT" dirty="0"/>
              <a:t> beer by aroma type</a:t>
            </a:r>
          </a:p>
          <a:p>
            <a:r>
              <a:rPr lang="de-AT" dirty="0"/>
              <a:t>J</a:t>
            </a:r>
            <a:r>
              <a:rPr lang="en-AT" dirty="0" err="1"/>
              <a:t>oin</a:t>
            </a:r>
            <a:r>
              <a:rPr lang="en-AT" dirty="0"/>
              <a:t> overall score of beer</a:t>
            </a:r>
          </a:p>
          <a:p>
            <a:pPr marL="0" indent="0">
              <a:buNone/>
            </a:pPr>
            <a:endParaRPr lang="en-AT" dirty="0"/>
          </a:p>
          <a:p>
            <a:pPr marL="0" indent="0">
              <a:buNone/>
            </a:pPr>
            <a:endParaRPr lang="en-AT" dirty="0"/>
          </a:p>
          <a:p>
            <a:r>
              <a:rPr lang="en-AT" dirty="0" err="1"/>
              <a:t>Mustermann</a:t>
            </a:r>
            <a:r>
              <a:rPr lang="en-AT" dirty="0"/>
              <a:t> likes beer X</a:t>
            </a:r>
          </a:p>
          <a:p>
            <a:r>
              <a:rPr lang="de-AT" dirty="0"/>
              <a:t>B</a:t>
            </a:r>
            <a:r>
              <a:rPr lang="en-AT" dirty="0" err="1"/>
              <a:t>eer</a:t>
            </a:r>
            <a:r>
              <a:rPr lang="en-AT" dirty="0"/>
              <a:t> X is in cluster C</a:t>
            </a:r>
          </a:p>
          <a:p>
            <a:r>
              <a:rPr lang="en-AT" dirty="0"/>
              <a:t>Find best rated beer in cluster C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44691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063FD4-4DC4-8BD4-E85E-5D195AD33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Data Investigation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632A0A-17FF-C637-BD0D-90077D6B1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T" dirty="0"/>
              <a:t>Reading paper</a:t>
            </a:r>
          </a:p>
          <a:p>
            <a:r>
              <a:rPr lang="en-AT" dirty="0"/>
              <a:t>Investigate data sets (especially data set 7)</a:t>
            </a:r>
          </a:p>
          <a:p>
            <a:r>
              <a:rPr lang="en-AT" dirty="0"/>
              <a:t>Use following attributes to categorize beers by their taste (Note: we removed all cumulated attributes)</a:t>
            </a:r>
          </a:p>
          <a:p>
            <a:pPr lvl="1"/>
            <a:r>
              <a:rPr lang="de-AT" dirty="0" err="1"/>
              <a:t>A_malt_grain</a:t>
            </a:r>
            <a:r>
              <a:rPr lang="de-AT" dirty="0"/>
              <a:t> ,</a:t>
            </a:r>
            <a:r>
              <a:rPr lang="de-AT" dirty="0" err="1"/>
              <a:t>A_malt_bread</a:t>
            </a:r>
            <a:r>
              <a:rPr lang="de-AT" dirty="0"/>
              <a:t> ,</a:t>
            </a:r>
            <a:r>
              <a:rPr lang="de-AT" dirty="0" err="1"/>
              <a:t>A_malt_cara</a:t>
            </a:r>
            <a:r>
              <a:rPr lang="de-AT" dirty="0"/>
              <a:t> ,</a:t>
            </a:r>
            <a:r>
              <a:rPr lang="de-AT" dirty="0" err="1"/>
              <a:t>A_malt_burn</a:t>
            </a:r>
            <a:r>
              <a:rPr lang="de-AT" dirty="0"/>
              <a:t> ,</a:t>
            </a:r>
            <a:r>
              <a:rPr lang="de-AT" dirty="0" err="1"/>
              <a:t>A_hops_citrus</a:t>
            </a:r>
            <a:r>
              <a:rPr lang="de-AT" dirty="0"/>
              <a:t> ,</a:t>
            </a:r>
            <a:r>
              <a:rPr lang="de-AT" dirty="0" err="1"/>
              <a:t>A_hops_tropical</a:t>
            </a:r>
            <a:r>
              <a:rPr lang="de-AT" dirty="0"/>
              <a:t> ,</a:t>
            </a:r>
            <a:r>
              <a:rPr lang="de-AT" dirty="0" err="1"/>
              <a:t>A_hops_noble</a:t>
            </a:r>
            <a:r>
              <a:rPr lang="de-AT" dirty="0"/>
              <a:t> ,</a:t>
            </a:r>
            <a:r>
              <a:rPr lang="de-AT" dirty="0" err="1"/>
              <a:t>A_hops_woody</a:t>
            </a:r>
            <a:r>
              <a:rPr lang="de-AT" dirty="0"/>
              <a:t> ,</a:t>
            </a:r>
            <a:r>
              <a:rPr lang="de-AT" dirty="0" err="1"/>
              <a:t>A_esters_ethac</a:t>
            </a:r>
            <a:r>
              <a:rPr lang="de-AT" dirty="0"/>
              <a:t> ,</a:t>
            </a:r>
            <a:r>
              <a:rPr lang="de-AT" dirty="0" err="1"/>
              <a:t>A_esters_isoaa</a:t>
            </a:r>
            <a:r>
              <a:rPr lang="de-AT" dirty="0"/>
              <a:t> ,</a:t>
            </a:r>
            <a:r>
              <a:rPr lang="de-AT" dirty="0" err="1"/>
              <a:t>A_esters_flower</a:t>
            </a:r>
            <a:r>
              <a:rPr lang="de-AT" dirty="0"/>
              <a:t> ,</a:t>
            </a:r>
            <a:r>
              <a:rPr lang="de-AT" dirty="0" err="1"/>
              <a:t>A_esters_fruity</a:t>
            </a:r>
            <a:r>
              <a:rPr lang="de-AT" dirty="0"/>
              <a:t> ,</a:t>
            </a:r>
            <a:r>
              <a:rPr lang="de-AT" dirty="0" err="1"/>
              <a:t>F_malt_grain</a:t>
            </a:r>
            <a:r>
              <a:rPr lang="de-AT" dirty="0"/>
              <a:t> ,</a:t>
            </a:r>
            <a:r>
              <a:rPr lang="de-AT" dirty="0" err="1"/>
              <a:t>F_malt_bread</a:t>
            </a:r>
            <a:r>
              <a:rPr lang="de-AT" dirty="0"/>
              <a:t> ,</a:t>
            </a:r>
            <a:r>
              <a:rPr lang="de-AT" dirty="0" err="1"/>
              <a:t>F_malt_cara</a:t>
            </a:r>
            <a:r>
              <a:rPr lang="de-AT" dirty="0"/>
              <a:t> ,</a:t>
            </a:r>
            <a:r>
              <a:rPr lang="de-AT" dirty="0" err="1"/>
              <a:t>F_malt_burn</a:t>
            </a:r>
            <a:r>
              <a:rPr lang="de-AT" dirty="0"/>
              <a:t> ,</a:t>
            </a:r>
            <a:r>
              <a:rPr lang="de-AT" dirty="0" err="1"/>
              <a:t>F_hops_citrus</a:t>
            </a:r>
            <a:r>
              <a:rPr lang="de-AT" dirty="0"/>
              <a:t> ,</a:t>
            </a:r>
            <a:r>
              <a:rPr lang="de-AT" dirty="0" err="1"/>
              <a:t>F_hops_tropical</a:t>
            </a:r>
            <a:r>
              <a:rPr lang="de-AT" dirty="0"/>
              <a:t> ,</a:t>
            </a:r>
            <a:r>
              <a:rPr lang="de-AT" dirty="0" err="1"/>
              <a:t>F_hops_noble</a:t>
            </a:r>
            <a:r>
              <a:rPr lang="de-AT" dirty="0"/>
              <a:t> ,</a:t>
            </a:r>
            <a:r>
              <a:rPr lang="de-AT" dirty="0" err="1"/>
              <a:t>F_hops_woody</a:t>
            </a:r>
            <a:r>
              <a:rPr lang="de-AT" dirty="0"/>
              <a:t> ,</a:t>
            </a:r>
            <a:r>
              <a:rPr lang="de-AT" dirty="0" err="1"/>
              <a:t>F_esters_ethac</a:t>
            </a:r>
            <a:r>
              <a:rPr lang="de-AT" dirty="0"/>
              <a:t> ,</a:t>
            </a:r>
            <a:r>
              <a:rPr lang="de-AT" dirty="0" err="1"/>
              <a:t>F_esters_isoaa</a:t>
            </a:r>
            <a:r>
              <a:rPr lang="de-AT" dirty="0"/>
              <a:t> ,</a:t>
            </a:r>
            <a:r>
              <a:rPr lang="de-AT" dirty="0" err="1"/>
              <a:t>F_esters_flower</a:t>
            </a:r>
            <a:r>
              <a:rPr lang="de-AT" dirty="0"/>
              <a:t> ,</a:t>
            </a:r>
            <a:r>
              <a:rPr lang="de-AT" dirty="0" err="1"/>
              <a:t>F_esters_fruity</a:t>
            </a:r>
            <a:r>
              <a:rPr lang="de-AT" dirty="0"/>
              <a:t> ,</a:t>
            </a:r>
            <a:r>
              <a:rPr lang="de-AT" dirty="0" err="1"/>
              <a:t>acidity</a:t>
            </a:r>
            <a:r>
              <a:rPr lang="de-AT" dirty="0"/>
              <a:t> ,</a:t>
            </a:r>
            <a:r>
              <a:rPr lang="de-AT" dirty="0" err="1"/>
              <a:t>bitternes</a:t>
            </a:r>
            <a:r>
              <a:rPr lang="de-AT" dirty="0"/>
              <a:t> ,</a:t>
            </a:r>
            <a:r>
              <a:rPr lang="de-AT" dirty="0" err="1"/>
              <a:t>sweetness</a:t>
            </a:r>
            <a:r>
              <a:rPr lang="de-AT" dirty="0"/>
              <a:t> ,X4vg ,</a:t>
            </a:r>
            <a:r>
              <a:rPr lang="de-AT" dirty="0" err="1"/>
              <a:t>diacetyl</a:t>
            </a:r>
            <a:r>
              <a:rPr lang="de-AT" dirty="0"/>
              <a:t> ,</a:t>
            </a:r>
            <a:r>
              <a:rPr lang="de-AT" dirty="0" err="1"/>
              <a:t>dms</a:t>
            </a:r>
            <a:r>
              <a:rPr lang="de-AT" dirty="0"/>
              <a:t> ,metallic ,</a:t>
            </a:r>
            <a:r>
              <a:rPr lang="de-AT" dirty="0" err="1"/>
              <a:t>stale_hops</a:t>
            </a:r>
            <a:r>
              <a:rPr lang="de-AT" dirty="0"/>
              <a:t> ,t2n ,orange ,</a:t>
            </a:r>
            <a:r>
              <a:rPr lang="de-AT" dirty="0" err="1"/>
              <a:t>coriander</a:t>
            </a:r>
            <a:r>
              <a:rPr lang="de-AT" dirty="0"/>
              <a:t> ,</a:t>
            </a:r>
            <a:r>
              <a:rPr lang="de-AT" dirty="0" err="1"/>
              <a:t>clove</a:t>
            </a:r>
            <a:r>
              <a:rPr lang="de-AT" dirty="0"/>
              <a:t> ,</a:t>
            </a:r>
            <a:r>
              <a:rPr lang="de-AT" dirty="0" err="1"/>
              <a:t>lactic</a:t>
            </a:r>
            <a:r>
              <a:rPr lang="de-AT" dirty="0"/>
              <a:t> ,</a:t>
            </a:r>
            <a:r>
              <a:rPr lang="de-AT" dirty="0" err="1"/>
              <a:t>acetic</a:t>
            </a:r>
            <a:r>
              <a:rPr lang="de-AT" dirty="0"/>
              <a:t> ,</a:t>
            </a:r>
            <a:r>
              <a:rPr lang="de-AT" dirty="0" err="1"/>
              <a:t>barnyard</a:t>
            </a:r>
            <a:r>
              <a:rPr lang="de-AT" dirty="0"/>
              <a:t> ,aftertaste ,co2</a:t>
            </a:r>
          </a:p>
        </p:txBody>
      </p:sp>
    </p:spTree>
    <p:extLst>
      <p:ext uri="{BB962C8B-B14F-4D97-AF65-F5344CB8AC3E}">
        <p14:creationId xmlns:p14="http://schemas.microsoft.com/office/powerpoint/2010/main" val="212556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9669E7-F5C3-B349-E2F8-5E20F6DE4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Clustering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1AB197-E53C-CD63-134B-2A147AAB5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At first we experiment with heuristic lab and k mean. Then we were able to create our first clusters with the desired target variables.</a:t>
            </a:r>
          </a:p>
          <a:p>
            <a:r>
              <a:rPr lang="en-US" dirty="0"/>
              <a:t>Now we want to find the right cluster size. For this we are using the elbow method.</a:t>
            </a:r>
          </a:p>
          <a:p>
            <a:r>
              <a:rPr lang="en-US" dirty="0"/>
              <a:t>Elbow Method:</a:t>
            </a:r>
            <a:endParaRPr lang="en-AT" dirty="0"/>
          </a:p>
          <a:p>
            <a:pPr lvl="1"/>
            <a:r>
              <a:rPr lang="en-US" dirty="0"/>
              <a:t> Run k-means clustering on the data for a range of k values (e.g., 1 to 10).</a:t>
            </a:r>
            <a:endParaRPr lang="en-AT" dirty="0"/>
          </a:p>
          <a:p>
            <a:pPr lvl="1"/>
            <a:r>
              <a:rPr lang="en-US" dirty="0"/>
              <a:t> For each k, calculate the sum of squared distances between data points and their cluster centroid (inertia or within-cluster sum of squares).</a:t>
            </a:r>
            <a:endParaRPr lang="en-AT" dirty="0"/>
          </a:p>
          <a:p>
            <a:pPr lvl="1"/>
            <a:r>
              <a:rPr lang="en-US" dirty="0"/>
              <a:t>Plot the inertia against the number of clusters k.</a:t>
            </a:r>
            <a:endParaRPr lang="en-AT" dirty="0"/>
          </a:p>
          <a:p>
            <a:pPr lvl="1"/>
            <a:r>
              <a:rPr lang="en-US" dirty="0"/>
              <a:t>Look for the "elbow point" in the plot where the rate of decrease in inertia slows down significantly.</a:t>
            </a:r>
            <a:endParaRPr lang="en-AT" dirty="0"/>
          </a:p>
          <a:p>
            <a:pPr lvl="1"/>
            <a:r>
              <a:rPr lang="en-US" dirty="0"/>
              <a:t>Choose the k value at the elbow point as the optimal number of clusters.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788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2B42F6-FFD2-2B39-A21B-57F7E5DEA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Clustering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D4430A-58D3-3DCE-7EE9-2CE6A4E45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257" y="1453092"/>
            <a:ext cx="10515600" cy="4351338"/>
          </a:xfrm>
        </p:spPr>
        <p:txBody>
          <a:bodyPr/>
          <a:lstStyle/>
          <a:p>
            <a:r>
              <a:rPr lang="en-US" dirty="0"/>
              <a:t>The results of multiple runs (statistic relevance)</a:t>
            </a:r>
            <a:r>
              <a:rPr lang="en-AT" dirty="0"/>
              <a:t> </a:t>
            </a:r>
            <a:r>
              <a:rPr lang="en-US" dirty="0"/>
              <a:t>are plotted with heuristic lab:</a:t>
            </a:r>
            <a:endParaRPr lang="de-AT" dirty="0"/>
          </a:p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06A9585-8407-BB24-398A-C3600009D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734" y="2372338"/>
            <a:ext cx="9117784" cy="4313909"/>
          </a:xfrm>
          <a:prstGeom prst="rect">
            <a:avLst/>
          </a:prstGeom>
        </p:spPr>
      </p:pic>
      <p:sp>
        <p:nvSpPr>
          <p:cNvPr id="7" name="Pfeil: nach oben 6">
            <a:extLst>
              <a:ext uri="{FF2B5EF4-FFF2-40B4-BE49-F238E27FC236}">
                <a16:creationId xmlns:a16="http://schemas.microsoft.com/office/drawing/2014/main" id="{119FA443-2C7C-ADE7-1D00-82011E0DCA74}"/>
              </a:ext>
            </a:extLst>
          </p:cNvPr>
          <p:cNvSpPr/>
          <p:nvPr/>
        </p:nvSpPr>
        <p:spPr>
          <a:xfrm>
            <a:off x="4325257" y="6258689"/>
            <a:ext cx="314476" cy="285448"/>
          </a:xfrm>
          <a:prstGeom prst="up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77954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495D06-520A-2CFE-03D8-3FF2EC66D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Cluster Analysis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2FA5BC-0BB7-F03C-23FD-4E4925814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calculate the percentage of beer types that are in the same cluster, we can follow these steps:</a:t>
            </a:r>
            <a:endParaRPr lang="en-AT" dirty="0"/>
          </a:p>
          <a:p>
            <a:pPr lvl="1"/>
            <a:r>
              <a:rPr lang="en-US" dirty="0"/>
              <a:t>1. For each cluster, we count the number of beers per beer type.</a:t>
            </a:r>
            <a:endParaRPr lang="en-AT" dirty="0"/>
          </a:p>
          <a:p>
            <a:pPr lvl="1"/>
            <a:r>
              <a:rPr lang="en-US" dirty="0"/>
              <a:t>2. We determine the most common beer type in each cluster.</a:t>
            </a:r>
            <a:endParaRPr lang="en-AT" dirty="0"/>
          </a:p>
          <a:p>
            <a:pPr lvl="1"/>
            <a:r>
              <a:rPr lang="en-US" dirty="0"/>
              <a:t>3. We sum the number of beers of the most common type across all clusters and divide it by the total number of beers.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27217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5C496432-0E49-40CA-BDDD-86D3A562D8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1463514"/>
              </p:ext>
            </p:extLst>
          </p:nvPr>
        </p:nvGraphicFramePr>
        <p:xfrm>
          <a:off x="1266251" y="2069346"/>
          <a:ext cx="9684049" cy="3061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4587">
                  <a:extLst>
                    <a:ext uri="{9D8B030D-6E8A-4147-A177-3AD203B41FA5}">
                      <a16:colId xmlns:a16="http://schemas.microsoft.com/office/drawing/2014/main" val="3674735025"/>
                    </a:ext>
                  </a:extLst>
                </a:gridCol>
                <a:gridCol w="7310707">
                  <a:extLst>
                    <a:ext uri="{9D8B030D-6E8A-4147-A177-3AD203B41FA5}">
                      <a16:colId xmlns:a16="http://schemas.microsoft.com/office/drawing/2014/main" val="3528997804"/>
                    </a:ext>
                  </a:extLst>
                </a:gridCol>
                <a:gridCol w="1638755">
                  <a:extLst>
                    <a:ext uri="{9D8B030D-6E8A-4147-A177-3AD203B41FA5}">
                      <a16:colId xmlns:a16="http://schemas.microsoft.com/office/drawing/2014/main" val="3149541070"/>
                    </a:ext>
                  </a:extLst>
                </a:gridCol>
              </a:tblGrid>
              <a:tr h="289400">
                <a:tc>
                  <a:txBody>
                    <a:bodyPr/>
                    <a:lstStyle/>
                    <a:p>
                      <a:r>
                        <a:rPr lang="de-AT" sz="1200"/>
                        <a:t>Cluster</a:t>
                      </a:r>
                    </a:p>
                  </a:txBody>
                  <a:tcPr marL="57932" marR="57932" marT="28966" marB="28966" anchor="ctr"/>
                </a:tc>
                <a:tc>
                  <a:txBody>
                    <a:bodyPr/>
                    <a:lstStyle/>
                    <a:p>
                      <a:r>
                        <a:rPr lang="de-AT" sz="1200"/>
                        <a:t>Beer Types</a:t>
                      </a:r>
                    </a:p>
                  </a:txBody>
                  <a:tcPr marL="57932" marR="57932" marT="28966" marB="28966" anchor="ctr"/>
                </a:tc>
                <a:tc>
                  <a:txBody>
                    <a:bodyPr/>
                    <a:lstStyle/>
                    <a:p>
                      <a:r>
                        <a:rPr lang="de-AT" sz="1200"/>
                        <a:t>Most Common Type</a:t>
                      </a:r>
                    </a:p>
                  </a:txBody>
                  <a:tcPr marL="57932" marR="57932" marT="28966" marB="28966" anchor="ctr"/>
                </a:tc>
                <a:extLst>
                  <a:ext uri="{0D108BD9-81ED-4DB2-BD59-A6C34878D82A}">
                    <a16:rowId xmlns:a16="http://schemas.microsoft.com/office/drawing/2014/main" val="1694969508"/>
                  </a:ext>
                </a:extLst>
              </a:tr>
              <a:tr h="289400">
                <a:tc>
                  <a:txBody>
                    <a:bodyPr/>
                    <a:lstStyle/>
                    <a:p>
                      <a:r>
                        <a:rPr lang="de-AT" sz="1200"/>
                        <a:t>1</a:t>
                      </a:r>
                    </a:p>
                  </a:txBody>
                  <a:tcPr marL="57932" marR="57932" marT="28966" marB="28966" anchor="ctr"/>
                </a:tc>
                <a:tc>
                  <a:txBody>
                    <a:bodyPr/>
                    <a:lstStyle/>
                    <a:p>
                      <a:r>
                        <a:rPr lang="de-AT" sz="1200"/>
                        <a:t>1 Brut (100%)</a:t>
                      </a:r>
                    </a:p>
                  </a:txBody>
                  <a:tcPr marL="57932" marR="57932" marT="28966" marB="28966" anchor="ctr"/>
                </a:tc>
                <a:tc>
                  <a:txBody>
                    <a:bodyPr/>
                    <a:lstStyle/>
                    <a:p>
                      <a:r>
                        <a:rPr lang="de-AT" sz="1200"/>
                        <a:t>Brut (100%)</a:t>
                      </a:r>
                    </a:p>
                  </a:txBody>
                  <a:tcPr marL="57932" marR="57932" marT="28966" marB="28966" anchor="ctr"/>
                </a:tc>
                <a:extLst>
                  <a:ext uri="{0D108BD9-81ED-4DB2-BD59-A6C34878D82A}">
                    <a16:rowId xmlns:a16="http://schemas.microsoft.com/office/drawing/2014/main" val="2253713012"/>
                  </a:ext>
                </a:extLst>
              </a:tr>
              <a:tr h="289400">
                <a:tc>
                  <a:txBody>
                    <a:bodyPr/>
                    <a:lstStyle/>
                    <a:p>
                      <a:r>
                        <a:rPr lang="de-AT" sz="1200"/>
                        <a:t>2</a:t>
                      </a:r>
                    </a:p>
                  </a:txBody>
                  <a:tcPr marL="57932" marR="57932" marT="28966" marB="28966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7 Kriek, 4 Lambic, 4 West Flanders ale, 3 Flanders old brown, 2 Faro, 1 Fruitbeer</a:t>
                      </a:r>
                    </a:p>
                  </a:txBody>
                  <a:tcPr marL="57932" marR="57932" marT="28966" marB="28966" anchor="ctr"/>
                </a:tc>
                <a:tc>
                  <a:txBody>
                    <a:bodyPr/>
                    <a:lstStyle/>
                    <a:p>
                      <a:r>
                        <a:rPr lang="de-AT" sz="1200"/>
                        <a:t>Kriek (33%)</a:t>
                      </a:r>
                    </a:p>
                  </a:txBody>
                  <a:tcPr marL="57932" marR="57932" marT="28966" marB="28966" anchor="ctr"/>
                </a:tc>
                <a:extLst>
                  <a:ext uri="{0D108BD9-81ED-4DB2-BD59-A6C34878D82A}">
                    <a16:rowId xmlns:a16="http://schemas.microsoft.com/office/drawing/2014/main" val="2668375965"/>
                  </a:ext>
                </a:extLst>
              </a:tr>
              <a:tr h="289400">
                <a:tc>
                  <a:txBody>
                    <a:bodyPr/>
                    <a:lstStyle/>
                    <a:p>
                      <a:r>
                        <a:rPr lang="de-AT" sz="1200"/>
                        <a:t>3</a:t>
                      </a:r>
                    </a:p>
                  </a:txBody>
                  <a:tcPr marL="57932" marR="57932" marT="28966" marB="28966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 Hoppy, 1 Saison, 1 Blond, 1 Strong ale</a:t>
                      </a:r>
                    </a:p>
                  </a:txBody>
                  <a:tcPr marL="57932" marR="57932" marT="28966" marB="28966" anchor="ctr"/>
                </a:tc>
                <a:tc>
                  <a:txBody>
                    <a:bodyPr/>
                    <a:lstStyle/>
                    <a:p>
                      <a:r>
                        <a:rPr lang="de-AT" sz="1200"/>
                        <a:t>Hoppy (57%)</a:t>
                      </a:r>
                    </a:p>
                  </a:txBody>
                  <a:tcPr marL="57932" marR="57932" marT="28966" marB="28966" anchor="ctr"/>
                </a:tc>
                <a:extLst>
                  <a:ext uri="{0D108BD9-81ED-4DB2-BD59-A6C34878D82A}">
                    <a16:rowId xmlns:a16="http://schemas.microsoft.com/office/drawing/2014/main" val="3950548859"/>
                  </a:ext>
                </a:extLst>
              </a:tr>
              <a:tr h="476067">
                <a:tc>
                  <a:txBody>
                    <a:bodyPr/>
                    <a:lstStyle/>
                    <a:p>
                      <a:r>
                        <a:rPr lang="de-AT" sz="1200"/>
                        <a:t>4</a:t>
                      </a:r>
                    </a:p>
                  </a:txBody>
                  <a:tcPr marL="57932" marR="57932" marT="28966" marB="28966" anchor="ctr"/>
                </a:tc>
                <a:tc>
                  <a:txBody>
                    <a:bodyPr/>
                    <a:lstStyle/>
                    <a:p>
                      <a:r>
                        <a:rPr lang="de-AT" sz="1200"/>
                        <a:t>6 </a:t>
                      </a:r>
                      <a:r>
                        <a:rPr lang="de-AT" sz="1200" err="1"/>
                        <a:t>Fruitbeer</a:t>
                      </a:r>
                      <a:r>
                        <a:rPr lang="de-AT" sz="1200"/>
                        <a:t>, 4 Kriek, 3 </a:t>
                      </a:r>
                      <a:r>
                        <a:rPr lang="de-AT" sz="1200" err="1"/>
                        <a:t>Lambic</a:t>
                      </a:r>
                      <a:r>
                        <a:rPr lang="de-AT" sz="1200"/>
                        <a:t>, 2 Christmas, 2 West Flanders </a:t>
                      </a:r>
                      <a:r>
                        <a:rPr lang="de-AT" sz="1200" err="1"/>
                        <a:t>ale</a:t>
                      </a:r>
                      <a:r>
                        <a:rPr lang="de-AT" sz="1200"/>
                        <a:t>, 2 Scotch, 1 Low/</a:t>
                      </a:r>
                      <a:r>
                        <a:rPr lang="de-AT" sz="1200" err="1"/>
                        <a:t>No</a:t>
                      </a:r>
                      <a:r>
                        <a:rPr lang="de-AT" sz="1200"/>
                        <a:t> </a:t>
                      </a:r>
                      <a:r>
                        <a:rPr lang="de-AT" sz="1200" err="1"/>
                        <a:t>alcohol</a:t>
                      </a:r>
                      <a:r>
                        <a:rPr lang="de-AT" sz="1200"/>
                        <a:t>, 1 </a:t>
                      </a:r>
                      <a:r>
                        <a:rPr lang="de-AT" sz="1200" err="1"/>
                        <a:t>Wheat</a:t>
                      </a:r>
                      <a:r>
                        <a:rPr lang="de-AT" sz="1200"/>
                        <a:t>, 1 Saison, 1 Faro, 1 Stout/Porter, 1 Brown, 1 Strong </a:t>
                      </a:r>
                      <a:r>
                        <a:rPr lang="de-AT" sz="1200" err="1"/>
                        <a:t>ale</a:t>
                      </a:r>
                      <a:r>
                        <a:rPr lang="de-AT" sz="1200"/>
                        <a:t>, 1 Brut, 1 Blond, 1 Tripel</a:t>
                      </a:r>
                    </a:p>
                  </a:txBody>
                  <a:tcPr marL="57932" marR="57932" marT="28966" marB="28966" anchor="ctr"/>
                </a:tc>
                <a:tc>
                  <a:txBody>
                    <a:bodyPr/>
                    <a:lstStyle/>
                    <a:p>
                      <a:r>
                        <a:rPr lang="de-AT" sz="1200"/>
                        <a:t>Fruitbeer (23%)</a:t>
                      </a:r>
                    </a:p>
                  </a:txBody>
                  <a:tcPr marL="57932" marR="57932" marT="28966" marB="28966" anchor="ctr"/>
                </a:tc>
                <a:extLst>
                  <a:ext uri="{0D108BD9-81ED-4DB2-BD59-A6C34878D82A}">
                    <a16:rowId xmlns:a16="http://schemas.microsoft.com/office/drawing/2014/main" val="2423465911"/>
                  </a:ext>
                </a:extLst>
              </a:tr>
              <a:tr h="476067">
                <a:tc>
                  <a:txBody>
                    <a:bodyPr/>
                    <a:lstStyle/>
                    <a:p>
                      <a:r>
                        <a:rPr lang="de-AT" sz="1200"/>
                        <a:t>5</a:t>
                      </a:r>
                    </a:p>
                  </a:txBody>
                  <a:tcPr marL="57932" marR="57932" marT="28966" marB="28966" anchor="ctr"/>
                </a:tc>
                <a:tc>
                  <a:txBody>
                    <a:bodyPr/>
                    <a:lstStyle/>
                    <a:p>
                      <a:r>
                        <a:rPr lang="de-AT" sz="1200"/>
                        <a:t>13 Blond, 10 Tripel, 8 Hoppy, 6 Strong ale, 5 Saison, 5 Stout/Porter, 4 Brown, 3 Brett/cofermented, 3 Amber, 2 Wheat, 1 Flanders old brown, 1 Brut, 1 Pils/Lager, 1 Christmas</a:t>
                      </a:r>
                    </a:p>
                  </a:txBody>
                  <a:tcPr marL="57932" marR="57932" marT="28966" marB="28966" anchor="ctr"/>
                </a:tc>
                <a:tc>
                  <a:txBody>
                    <a:bodyPr/>
                    <a:lstStyle/>
                    <a:p>
                      <a:r>
                        <a:rPr lang="de-AT" sz="1200"/>
                        <a:t>Blond (21%)</a:t>
                      </a:r>
                    </a:p>
                  </a:txBody>
                  <a:tcPr marL="57932" marR="57932" marT="28966" marB="28966" anchor="ctr"/>
                </a:tc>
                <a:extLst>
                  <a:ext uri="{0D108BD9-81ED-4DB2-BD59-A6C34878D82A}">
                    <a16:rowId xmlns:a16="http://schemas.microsoft.com/office/drawing/2014/main" val="1915944814"/>
                  </a:ext>
                </a:extLst>
              </a:tr>
              <a:tr h="476067">
                <a:tc>
                  <a:txBody>
                    <a:bodyPr/>
                    <a:lstStyle/>
                    <a:p>
                      <a:r>
                        <a:rPr lang="de-AT" sz="1200"/>
                        <a:t>6</a:t>
                      </a:r>
                    </a:p>
                  </a:txBody>
                  <a:tcPr marL="57932" marR="57932" marT="28966" marB="28966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10 Strong ale, 4 Stout/Porter, 3 Christmas, 2 Hoppy, 2 Scotch, 2 Brown, 2 Tripel, 1 Dubbel, 1 Amber, 1 Brut</a:t>
                      </a:r>
                    </a:p>
                  </a:txBody>
                  <a:tcPr marL="57932" marR="57932" marT="28966" marB="28966" anchor="ctr"/>
                </a:tc>
                <a:tc>
                  <a:txBody>
                    <a:bodyPr/>
                    <a:lstStyle/>
                    <a:p>
                      <a:r>
                        <a:rPr lang="de-AT" sz="1200"/>
                        <a:t>Strong ale (36%)</a:t>
                      </a:r>
                    </a:p>
                  </a:txBody>
                  <a:tcPr marL="57932" marR="57932" marT="28966" marB="28966" anchor="ctr"/>
                </a:tc>
                <a:extLst>
                  <a:ext uri="{0D108BD9-81ED-4DB2-BD59-A6C34878D82A}">
                    <a16:rowId xmlns:a16="http://schemas.microsoft.com/office/drawing/2014/main" val="2819027979"/>
                  </a:ext>
                </a:extLst>
              </a:tr>
              <a:tr h="476067">
                <a:tc>
                  <a:txBody>
                    <a:bodyPr/>
                    <a:lstStyle/>
                    <a:p>
                      <a:r>
                        <a:rPr lang="de-AT" sz="1200"/>
                        <a:t>7</a:t>
                      </a:r>
                    </a:p>
                  </a:txBody>
                  <a:tcPr marL="57932" marR="57932" marT="28966" marB="28966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19 Blond, 15 Tripel, 8 Amber, 8 Wheat, 6 Pils/Lager, 6 Low/No alcohol, 6 Dubbel, 4 Brown, 2 Stout/Porter, 2 Christmas, 1 West Flanders ale, 1 Saison</a:t>
                      </a:r>
                    </a:p>
                  </a:txBody>
                  <a:tcPr marL="57932" marR="57932" marT="28966" marB="28966" anchor="ctr"/>
                </a:tc>
                <a:tc>
                  <a:txBody>
                    <a:bodyPr/>
                    <a:lstStyle/>
                    <a:p>
                      <a:r>
                        <a:rPr lang="de-AT" sz="1200"/>
                        <a:t>Blond (21%)</a:t>
                      </a:r>
                    </a:p>
                  </a:txBody>
                  <a:tcPr marL="57932" marR="57932" marT="28966" marB="28966" anchor="ctr"/>
                </a:tc>
                <a:extLst>
                  <a:ext uri="{0D108BD9-81ED-4DB2-BD59-A6C34878D82A}">
                    <a16:rowId xmlns:a16="http://schemas.microsoft.com/office/drawing/2014/main" val="1189527641"/>
                  </a:ext>
                </a:extLst>
              </a:tr>
            </a:tbl>
          </a:graphicData>
        </a:graphic>
      </p:graphicFrame>
      <p:sp>
        <p:nvSpPr>
          <p:cNvPr id="6" name="Titel 5">
            <a:extLst>
              <a:ext uri="{FF2B5EF4-FFF2-40B4-BE49-F238E27FC236}">
                <a16:creationId xmlns:a16="http://schemas.microsoft.com/office/drawing/2014/main" id="{B843E0E6-6454-8959-8BB2-FDC3750C5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Cluster Analysis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505365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C2F834-E191-B45A-D75C-F17D574FC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Cluster Analysis</a:t>
            </a:r>
            <a:endParaRPr lang="de-AT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13C1E82-697E-1402-F5CD-C0443CAE6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618" y="1335313"/>
            <a:ext cx="11100311" cy="5485115"/>
          </a:xfrm>
        </p:spPr>
      </p:pic>
    </p:spTree>
    <p:extLst>
      <p:ext uri="{BB962C8B-B14F-4D97-AF65-F5344CB8AC3E}">
        <p14:creationId xmlns:p14="http://schemas.microsoft.com/office/powerpoint/2010/main" val="1214127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845</Words>
  <Application>Microsoft Office PowerPoint</Application>
  <PresentationFormat>Breitbild</PresentationFormat>
  <Paragraphs>67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</vt:lpstr>
      <vt:lpstr>beer</vt:lpstr>
      <vt:lpstr>Beer Recommendation Engine</vt:lpstr>
      <vt:lpstr>Beer Recommendation Engine</vt:lpstr>
      <vt:lpstr>Data Investigation</vt:lpstr>
      <vt:lpstr>Clustering</vt:lpstr>
      <vt:lpstr>Clustering</vt:lpstr>
      <vt:lpstr>Cluster Analysis</vt:lpstr>
      <vt:lpstr>Cluster Analysis</vt:lpstr>
      <vt:lpstr>Cluster Analysis</vt:lpstr>
      <vt:lpstr>Cluster Analysis</vt:lpstr>
      <vt:lpstr>Cluster Analysis</vt:lpstr>
      <vt:lpstr>Clustering Question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Xaver Buttinger</dc:creator>
  <cp:lastModifiedBy>Xaver Buttinger</cp:lastModifiedBy>
  <cp:revision>1</cp:revision>
  <dcterms:created xsi:type="dcterms:W3CDTF">2024-06-12T14:16:44Z</dcterms:created>
  <dcterms:modified xsi:type="dcterms:W3CDTF">2024-06-12T14:45:51Z</dcterms:modified>
</cp:coreProperties>
</file>