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0663" cy="25199975"/>
  <p:notesSz cx="6858000" cy="9144000"/>
  <p:defaultTextStyle>
    <a:defPPr>
      <a:defRPr lang="de-DE"/>
    </a:defPPr>
    <a:lvl1pPr marL="0" algn="l" defTabSz="2468386" rtl="0" eaLnBrk="1" latinLnBrk="0" hangingPunct="1">
      <a:defRPr sz="4899" kern="1200">
        <a:solidFill>
          <a:schemeClr val="tx1"/>
        </a:solidFill>
        <a:latin typeface="+mn-lt"/>
        <a:ea typeface="+mn-ea"/>
        <a:cs typeface="+mn-cs"/>
      </a:defRPr>
    </a:lvl1pPr>
    <a:lvl2pPr marL="1234193" algn="l" defTabSz="2468386" rtl="0" eaLnBrk="1" latinLnBrk="0" hangingPunct="1">
      <a:defRPr sz="4899" kern="1200">
        <a:solidFill>
          <a:schemeClr val="tx1"/>
        </a:solidFill>
        <a:latin typeface="+mn-lt"/>
        <a:ea typeface="+mn-ea"/>
        <a:cs typeface="+mn-cs"/>
      </a:defRPr>
    </a:lvl2pPr>
    <a:lvl3pPr marL="2468386" algn="l" defTabSz="2468386" rtl="0" eaLnBrk="1" latinLnBrk="0" hangingPunct="1">
      <a:defRPr sz="4899" kern="1200">
        <a:solidFill>
          <a:schemeClr val="tx1"/>
        </a:solidFill>
        <a:latin typeface="+mn-lt"/>
        <a:ea typeface="+mn-ea"/>
        <a:cs typeface="+mn-cs"/>
      </a:defRPr>
    </a:lvl3pPr>
    <a:lvl4pPr marL="3702579" algn="l" defTabSz="2468386" rtl="0" eaLnBrk="1" latinLnBrk="0" hangingPunct="1">
      <a:defRPr sz="4899" kern="1200">
        <a:solidFill>
          <a:schemeClr val="tx1"/>
        </a:solidFill>
        <a:latin typeface="+mn-lt"/>
        <a:ea typeface="+mn-ea"/>
        <a:cs typeface="+mn-cs"/>
      </a:defRPr>
    </a:lvl4pPr>
    <a:lvl5pPr marL="4936772" algn="l" defTabSz="2468386" rtl="0" eaLnBrk="1" latinLnBrk="0" hangingPunct="1">
      <a:defRPr sz="4899" kern="1200">
        <a:solidFill>
          <a:schemeClr val="tx1"/>
        </a:solidFill>
        <a:latin typeface="+mn-lt"/>
        <a:ea typeface="+mn-ea"/>
        <a:cs typeface="+mn-cs"/>
      </a:defRPr>
    </a:lvl5pPr>
    <a:lvl6pPr marL="6170966" algn="l" defTabSz="2468386" rtl="0" eaLnBrk="1" latinLnBrk="0" hangingPunct="1">
      <a:defRPr sz="4899" kern="1200">
        <a:solidFill>
          <a:schemeClr val="tx1"/>
        </a:solidFill>
        <a:latin typeface="+mn-lt"/>
        <a:ea typeface="+mn-ea"/>
        <a:cs typeface="+mn-cs"/>
      </a:defRPr>
    </a:lvl6pPr>
    <a:lvl7pPr marL="7405159" algn="l" defTabSz="2468386" rtl="0" eaLnBrk="1" latinLnBrk="0" hangingPunct="1">
      <a:defRPr sz="4899" kern="1200">
        <a:solidFill>
          <a:schemeClr val="tx1"/>
        </a:solidFill>
        <a:latin typeface="+mn-lt"/>
        <a:ea typeface="+mn-ea"/>
        <a:cs typeface="+mn-cs"/>
      </a:defRPr>
    </a:lvl7pPr>
    <a:lvl8pPr marL="8639352" algn="l" defTabSz="2468386" rtl="0" eaLnBrk="1" latinLnBrk="0" hangingPunct="1">
      <a:defRPr sz="4899" kern="1200">
        <a:solidFill>
          <a:schemeClr val="tx1"/>
        </a:solidFill>
        <a:latin typeface="+mn-lt"/>
        <a:ea typeface="+mn-ea"/>
        <a:cs typeface="+mn-cs"/>
      </a:defRPr>
    </a:lvl8pPr>
    <a:lvl9pPr marL="9873545" algn="l" defTabSz="2468386" rtl="0" eaLnBrk="1" latinLnBrk="0" hangingPunct="1">
      <a:defRPr sz="48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37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7" autoAdjust="0"/>
    <p:restoredTop sz="94660"/>
  </p:normalViewPr>
  <p:slideViewPr>
    <p:cSldViewPr>
      <p:cViewPr>
        <p:scale>
          <a:sx n="10" d="100"/>
          <a:sy n="10" d="100"/>
        </p:scale>
        <p:origin x="1937" y="559"/>
      </p:cViewPr>
      <p:guideLst>
        <p:guide orient="horz" pos="7937"/>
        <p:guide pos="567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50050" y="7828328"/>
            <a:ext cx="15300564" cy="54016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00100" y="14279986"/>
            <a:ext cx="12600464" cy="6439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34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6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0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3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7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05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40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74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BA8C-68E2-4D87-98CA-CD4EA86DCF75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D198-228D-4790-A6A7-A864CF0552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316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BA8C-68E2-4D87-98CA-CD4EA86DCF75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D198-228D-4790-A6A7-A864CF0552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580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5694698" y="3709998"/>
            <a:ext cx="7972169" cy="7901825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771941" y="3709998"/>
            <a:ext cx="23622744" cy="7901825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BA8C-68E2-4D87-98CA-CD4EA86DCF75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D198-228D-4790-A6A7-A864CF0552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459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BA8C-68E2-4D87-98CA-CD4EA86DCF75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D198-228D-4790-A6A7-A864CF0552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29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1928" y="16193319"/>
            <a:ext cx="15300564" cy="5004995"/>
          </a:xfrm>
        </p:spPr>
        <p:txBody>
          <a:bodyPr anchor="t"/>
          <a:lstStyle>
            <a:lvl1pPr algn="l">
              <a:defRPr sz="10799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21928" y="10680827"/>
            <a:ext cx="15300564" cy="5512492"/>
          </a:xfrm>
        </p:spPr>
        <p:txBody>
          <a:bodyPr anchor="b"/>
          <a:lstStyle>
            <a:lvl1pPr marL="0" indent="0">
              <a:buNone/>
              <a:defRPr sz="5399">
                <a:solidFill>
                  <a:schemeClr val="tx1">
                    <a:tint val="75000"/>
                  </a:schemeClr>
                </a:solidFill>
              </a:defRPr>
            </a:lvl1pPr>
            <a:lvl2pPr marL="1234317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468633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70295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937266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171583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405899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640216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9874532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BA8C-68E2-4D87-98CA-CD4EA86DCF75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D198-228D-4790-A6A7-A864CF0552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167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71941" y="21606647"/>
            <a:ext cx="15797456" cy="61121606"/>
          </a:xfrm>
        </p:spPr>
        <p:txBody>
          <a:bodyPr/>
          <a:lstStyle>
            <a:lvl1pPr>
              <a:defRPr sz="7599"/>
            </a:lvl1pPr>
            <a:lvl2pPr>
              <a:defRPr sz="6499"/>
            </a:lvl2pPr>
            <a:lvl3pPr>
              <a:defRPr sz="5399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7869409" y="21606647"/>
            <a:ext cx="15797458" cy="61121606"/>
          </a:xfrm>
        </p:spPr>
        <p:txBody>
          <a:bodyPr/>
          <a:lstStyle>
            <a:lvl1pPr>
              <a:defRPr sz="7599"/>
            </a:lvl1pPr>
            <a:lvl2pPr>
              <a:defRPr sz="6499"/>
            </a:lvl2pPr>
            <a:lvl3pPr>
              <a:defRPr sz="5399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BA8C-68E2-4D87-98CA-CD4EA86DCF75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D198-228D-4790-A6A7-A864CF0552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985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34" y="1009168"/>
            <a:ext cx="16200597" cy="4199996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034" y="5640830"/>
            <a:ext cx="7953419" cy="2350829"/>
          </a:xfrm>
        </p:spPr>
        <p:txBody>
          <a:bodyPr anchor="b"/>
          <a:lstStyle>
            <a:lvl1pPr marL="0" indent="0">
              <a:buNone/>
              <a:defRPr sz="6499" b="1"/>
            </a:lvl1pPr>
            <a:lvl2pPr marL="1234317" indent="0">
              <a:buNone/>
              <a:defRPr sz="5399" b="1"/>
            </a:lvl2pPr>
            <a:lvl3pPr marL="2468633" indent="0">
              <a:buNone/>
              <a:defRPr sz="4900" b="1"/>
            </a:lvl3pPr>
            <a:lvl4pPr marL="3702950" indent="0">
              <a:buNone/>
              <a:defRPr sz="4300" b="1"/>
            </a:lvl4pPr>
            <a:lvl5pPr marL="4937266" indent="0">
              <a:buNone/>
              <a:defRPr sz="4300" b="1"/>
            </a:lvl5pPr>
            <a:lvl6pPr marL="6171583" indent="0">
              <a:buNone/>
              <a:defRPr sz="4300" b="1"/>
            </a:lvl6pPr>
            <a:lvl7pPr marL="7405899" indent="0">
              <a:buNone/>
              <a:defRPr sz="4300" b="1"/>
            </a:lvl7pPr>
            <a:lvl8pPr marL="8640216" indent="0">
              <a:buNone/>
              <a:defRPr sz="4300" b="1"/>
            </a:lvl8pPr>
            <a:lvl9pPr marL="9874532" indent="0">
              <a:buNone/>
              <a:defRPr sz="4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00034" y="7991659"/>
            <a:ext cx="7953419" cy="14519154"/>
          </a:xfrm>
        </p:spPr>
        <p:txBody>
          <a:bodyPr/>
          <a:lstStyle>
            <a:lvl1pPr>
              <a:defRPr sz="6499"/>
            </a:lvl1pPr>
            <a:lvl2pPr>
              <a:defRPr sz="5399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9144088" y="5640830"/>
            <a:ext cx="7956544" cy="2350829"/>
          </a:xfrm>
        </p:spPr>
        <p:txBody>
          <a:bodyPr anchor="b"/>
          <a:lstStyle>
            <a:lvl1pPr marL="0" indent="0">
              <a:buNone/>
              <a:defRPr sz="6499" b="1"/>
            </a:lvl1pPr>
            <a:lvl2pPr marL="1234317" indent="0">
              <a:buNone/>
              <a:defRPr sz="5399" b="1"/>
            </a:lvl2pPr>
            <a:lvl3pPr marL="2468633" indent="0">
              <a:buNone/>
              <a:defRPr sz="4900" b="1"/>
            </a:lvl3pPr>
            <a:lvl4pPr marL="3702950" indent="0">
              <a:buNone/>
              <a:defRPr sz="4300" b="1"/>
            </a:lvl4pPr>
            <a:lvl5pPr marL="4937266" indent="0">
              <a:buNone/>
              <a:defRPr sz="4300" b="1"/>
            </a:lvl5pPr>
            <a:lvl6pPr marL="6171583" indent="0">
              <a:buNone/>
              <a:defRPr sz="4300" b="1"/>
            </a:lvl6pPr>
            <a:lvl7pPr marL="7405899" indent="0">
              <a:buNone/>
              <a:defRPr sz="4300" b="1"/>
            </a:lvl7pPr>
            <a:lvl8pPr marL="8640216" indent="0">
              <a:buNone/>
              <a:defRPr sz="4300" b="1"/>
            </a:lvl8pPr>
            <a:lvl9pPr marL="9874532" indent="0">
              <a:buNone/>
              <a:defRPr sz="4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9144088" y="7991659"/>
            <a:ext cx="7956544" cy="14519154"/>
          </a:xfrm>
        </p:spPr>
        <p:txBody>
          <a:bodyPr/>
          <a:lstStyle>
            <a:lvl1pPr>
              <a:defRPr sz="6499"/>
            </a:lvl1pPr>
            <a:lvl2pPr>
              <a:defRPr sz="5399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BA8C-68E2-4D87-98CA-CD4EA86DCF75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D198-228D-4790-A6A7-A864CF0552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124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BA8C-68E2-4D87-98CA-CD4EA86DCF75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D198-228D-4790-A6A7-A864CF0552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932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BA8C-68E2-4D87-98CA-CD4EA86DCF75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D198-228D-4790-A6A7-A864CF0552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09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35" y="1003333"/>
            <a:ext cx="5922094" cy="4269996"/>
          </a:xfrm>
        </p:spPr>
        <p:txBody>
          <a:bodyPr anchor="b"/>
          <a:lstStyle>
            <a:lvl1pPr algn="l">
              <a:defRPr sz="5399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37759" y="1003335"/>
            <a:ext cx="10062871" cy="21507480"/>
          </a:xfrm>
        </p:spPr>
        <p:txBody>
          <a:bodyPr/>
          <a:lstStyle>
            <a:lvl1pPr>
              <a:defRPr sz="8599"/>
            </a:lvl1pPr>
            <a:lvl2pPr>
              <a:defRPr sz="7599"/>
            </a:lvl2pPr>
            <a:lvl3pPr>
              <a:defRPr sz="6499"/>
            </a:lvl3pPr>
            <a:lvl4pPr>
              <a:defRPr sz="5399"/>
            </a:lvl4pPr>
            <a:lvl5pPr>
              <a:defRPr sz="5399"/>
            </a:lvl5pPr>
            <a:lvl6pPr>
              <a:defRPr sz="5399"/>
            </a:lvl6pPr>
            <a:lvl7pPr>
              <a:defRPr sz="5399"/>
            </a:lvl7pPr>
            <a:lvl8pPr>
              <a:defRPr sz="5399"/>
            </a:lvl8pPr>
            <a:lvl9pPr>
              <a:defRPr sz="539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00035" y="5273330"/>
            <a:ext cx="5922094" cy="17237485"/>
          </a:xfrm>
        </p:spPr>
        <p:txBody>
          <a:bodyPr/>
          <a:lstStyle>
            <a:lvl1pPr marL="0" indent="0">
              <a:buNone/>
              <a:defRPr sz="3800"/>
            </a:lvl1pPr>
            <a:lvl2pPr marL="1234317" indent="0">
              <a:buNone/>
              <a:defRPr sz="3200"/>
            </a:lvl2pPr>
            <a:lvl3pPr marL="2468633" indent="0">
              <a:buNone/>
              <a:defRPr sz="2700"/>
            </a:lvl3pPr>
            <a:lvl4pPr marL="3702950" indent="0">
              <a:buNone/>
              <a:defRPr sz="2400"/>
            </a:lvl4pPr>
            <a:lvl5pPr marL="4937266" indent="0">
              <a:buNone/>
              <a:defRPr sz="2400"/>
            </a:lvl5pPr>
            <a:lvl6pPr marL="6171583" indent="0">
              <a:buNone/>
              <a:defRPr sz="2400"/>
            </a:lvl6pPr>
            <a:lvl7pPr marL="7405899" indent="0">
              <a:buNone/>
              <a:defRPr sz="2400"/>
            </a:lvl7pPr>
            <a:lvl8pPr marL="8640216" indent="0">
              <a:buNone/>
              <a:defRPr sz="2400"/>
            </a:lvl8pPr>
            <a:lvl9pPr marL="9874532" indent="0">
              <a:buNone/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BA8C-68E2-4D87-98CA-CD4EA86DCF75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D198-228D-4790-A6A7-A864CF0552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294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8256" y="17639982"/>
            <a:ext cx="10800398" cy="2082500"/>
          </a:xfrm>
        </p:spPr>
        <p:txBody>
          <a:bodyPr anchor="b"/>
          <a:lstStyle>
            <a:lvl1pPr algn="l">
              <a:defRPr sz="5399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28256" y="2251664"/>
            <a:ext cx="10800398" cy="15119985"/>
          </a:xfrm>
        </p:spPr>
        <p:txBody>
          <a:bodyPr/>
          <a:lstStyle>
            <a:lvl1pPr marL="0" indent="0">
              <a:buNone/>
              <a:defRPr sz="8599"/>
            </a:lvl1pPr>
            <a:lvl2pPr marL="1234317" indent="0">
              <a:buNone/>
              <a:defRPr sz="7599"/>
            </a:lvl2pPr>
            <a:lvl3pPr marL="2468633" indent="0">
              <a:buNone/>
              <a:defRPr sz="6499"/>
            </a:lvl3pPr>
            <a:lvl4pPr marL="3702950" indent="0">
              <a:buNone/>
              <a:defRPr sz="5399"/>
            </a:lvl4pPr>
            <a:lvl5pPr marL="4937266" indent="0">
              <a:buNone/>
              <a:defRPr sz="5399"/>
            </a:lvl5pPr>
            <a:lvl6pPr marL="6171583" indent="0">
              <a:buNone/>
              <a:defRPr sz="5399"/>
            </a:lvl6pPr>
            <a:lvl7pPr marL="7405899" indent="0">
              <a:buNone/>
              <a:defRPr sz="5399"/>
            </a:lvl7pPr>
            <a:lvl8pPr marL="8640216" indent="0">
              <a:buNone/>
              <a:defRPr sz="5399"/>
            </a:lvl8pPr>
            <a:lvl9pPr marL="9874532" indent="0">
              <a:buNone/>
              <a:defRPr sz="5399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28256" y="19722482"/>
            <a:ext cx="10800398" cy="2957495"/>
          </a:xfrm>
        </p:spPr>
        <p:txBody>
          <a:bodyPr/>
          <a:lstStyle>
            <a:lvl1pPr marL="0" indent="0">
              <a:buNone/>
              <a:defRPr sz="3800"/>
            </a:lvl1pPr>
            <a:lvl2pPr marL="1234317" indent="0">
              <a:buNone/>
              <a:defRPr sz="3200"/>
            </a:lvl2pPr>
            <a:lvl3pPr marL="2468633" indent="0">
              <a:buNone/>
              <a:defRPr sz="2700"/>
            </a:lvl3pPr>
            <a:lvl4pPr marL="3702950" indent="0">
              <a:buNone/>
              <a:defRPr sz="2400"/>
            </a:lvl4pPr>
            <a:lvl5pPr marL="4937266" indent="0">
              <a:buNone/>
              <a:defRPr sz="2400"/>
            </a:lvl5pPr>
            <a:lvl6pPr marL="6171583" indent="0">
              <a:buNone/>
              <a:defRPr sz="2400"/>
            </a:lvl6pPr>
            <a:lvl7pPr marL="7405899" indent="0">
              <a:buNone/>
              <a:defRPr sz="2400"/>
            </a:lvl7pPr>
            <a:lvl8pPr marL="8640216" indent="0">
              <a:buNone/>
              <a:defRPr sz="2400"/>
            </a:lvl8pPr>
            <a:lvl9pPr marL="9874532" indent="0">
              <a:buNone/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BA8C-68E2-4D87-98CA-CD4EA86DCF75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D198-228D-4790-A6A7-A864CF0552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79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00034" y="1009168"/>
            <a:ext cx="16200597" cy="4199996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034" y="5879996"/>
            <a:ext cx="16200597" cy="16630819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00034" y="23356645"/>
            <a:ext cx="4200155" cy="1341665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BA8C-68E2-4D87-98CA-CD4EA86DCF75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150227" y="23356645"/>
            <a:ext cx="5700210" cy="1341665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2900476" y="23356645"/>
            <a:ext cx="4200155" cy="1341665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BD198-228D-4790-A6A7-A864CF0552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048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68633" rtl="0" eaLnBrk="1" latinLnBrk="0" hangingPunct="1">
        <a:spcBef>
          <a:spcPct val="0"/>
        </a:spcBef>
        <a:buNone/>
        <a:defRPr sz="11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737" indent="-925737" algn="l" defTabSz="2468633" rtl="0" eaLnBrk="1" latinLnBrk="0" hangingPunct="1">
        <a:spcBef>
          <a:spcPct val="20000"/>
        </a:spcBef>
        <a:buFont typeface="Arial" panose="020B0604020202020204" pitchFamily="34" charset="0"/>
        <a:buChar char="•"/>
        <a:defRPr sz="8599" kern="1200">
          <a:solidFill>
            <a:schemeClr val="tx1"/>
          </a:solidFill>
          <a:latin typeface="+mn-lt"/>
          <a:ea typeface="+mn-ea"/>
          <a:cs typeface="+mn-cs"/>
        </a:defRPr>
      </a:lvl1pPr>
      <a:lvl2pPr marL="2005764" indent="-771448" algn="l" defTabSz="2468633" rtl="0" eaLnBrk="1" latinLnBrk="0" hangingPunct="1">
        <a:spcBef>
          <a:spcPct val="20000"/>
        </a:spcBef>
        <a:buFont typeface="Arial" panose="020B0604020202020204" pitchFamily="34" charset="0"/>
        <a:buChar char="–"/>
        <a:defRPr sz="7599" kern="1200">
          <a:solidFill>
            <a:schemeClr val="tx1"/>
          </a:solidFill>
          <a:latin typeface="+mn-lt"/>
          <a:ea typeface="+mn-ea"/>
          <a:cs typeface="+mn-cs"/>
        </a:defRPr>
      </a:lvl2pPr>
      <a:lvl3pPr marL="3085791" indent="-617158" algn="l" defTabSz="2468633" rtl="0" eaLnBrk="1" latinLnBrk="0" hangingPunct="1">
        <a:spcBef>
          <a:spcPct val="20000"/>
        </a:spcBef>
        <a:buFont typeface="Arial" panose="020B0604020202020204" pitchFamily="34" charset="0"/>
        <a:buChar char="•"/>
        <a:defRPr sz="649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08" indent="-617158" algn="l" defTabSz="2468633" rtl="0" eaLnBrk="1" latinLnBrk="0" hangingPunct="1">
        <a:spcBef>
          <a:spcPct val="20000"/>
        </a:spcBef>
        <a:buFont typeface="Arial" panose="020B0604020202020204" pitchFamily="34" charset="0"/>
        <a:buChar char="–"/>
        <a:defRPr sz="5399" kern="1200">
          <a:solidFill>
            <a:schemeClr val="tx1"/>
          </a:solidFill>
          <a:latin typeface="+mn-lt"/>
          <a:ea typeface="+mn-ea"/>
          <a:cs typeface="+mn-cs"/>
        </a:defRPr>
      </a:lvl4pPr>
      <a:lvl5pPr marL="5554425" indent="-617158" algn="l" defTabSz="2468633" rtl="0" eaLnBrk="1" latinLnBrk="0" hangingPunct="1">
        <a:spcBef>
          <a:spcPct val="20000"/>
        </a:spcBef>
        <a:buFont typeface="Arial" panose="020B0604020202020204" pitchFamily="34" charset="0"/>
        <a:buChar char="»"/>
        <a:defRPr sz="5399" kern="1200">
          <a:solidFill>
            <a:schemeClr val="tx1"/>
          </a:solidFill>
          <a:latin typeface="+mn-lt"/>
          <a:ea typeface="+mn-ea"/>
          <a:cs typeface="+mn-cs"/>
        </a:defRPr>
      </a:lvl5pPr>
      <a:lvl6pPr marL="6788741" indent="-617158" algn="l" defTabSz="2468633" rtl="0" eaLnBrk="1" latinLnBrk="0" hangingPunct="1">
        <a:spcBef>
          <a:spcPct val="20000"/>
        </a:spcBef>
        <a:buFont typeface="Arial" panose="020B0604020202020204" pitchFamily="34" charset="0"/>
        <a:buChar char="•"/>
        <a:defRPr sz="5399" kern="1200">
          <a:solidFill>
            <a:schemeClr val="tx1"/>
          </a:solidFill>
          <a:latin typeface="+mn-lt"/>
          <a:ea typeface="+mn-ea"/>
          <a:cs typeface="+mn-cs"/>
        </a:defRPr>
      </a:lvl6pPr>
      <a:lvl7pPr marL="8023058" indent="-617158" algn="l" defTabSz="2468633" rtl="0" eaLnBrk="1" latinLnBrk="0" hangingPunct="1">
        <a:spcBef>
          <a:spcPct val="20000"/>
        </a:spcBef>
        <a:buFont typeface="Arial" panose="020B0604020202020204" pitchFamily="34" charset="0"/>
        <a:buChar char="•"/>
        <a:defRPr sz="5399" kern="1200">
          <a:solidFill>
            <a:schemeClr val="tx1"/>
          </a:solidFill>
          <a:latin typeface="+mn-lt"/>
          <a:ea typeface="+mn-ea"/>
          <a:cs typeface="+mn-cs"/>
        </a:defRPr>
      </a:lvl7pPr>
      <a:lvl8pPr marL="9257374" indent="-617158" algn="l" defTabSz="2468633" rtl="0" eaLnBrk="1" latinLnBrk="0" hangingPunct="1">
        <a:spcBef>
          <a:spcPct val="20000"/>
        </a:spcBef>
        <a:buFont typeface="Arial" panose="020B0604020202020204" pitchFamily="34" charset="0"/>
        <a:buChar char="•"/>
        <a:defRPr sz="5399" kern="1200">
          <a:solidFill>
            <a:schemeClr val="tx1"/>
          </a:solidFill>
          <a:latin typeface="+mn-lt"/>
          <a:ea typeface="+mn-ea"/>
          <a:cs typeface="+mn-cs"/>
        </a:defRPr>
      </a:lvl8pPr>
      <a:lvl9pPr marL="10491691" indent="-617158" algn="l" defTabSz="2468633" rtl="0" eaLnBrk="1" latinLnBrk="0" hangingPunct="1">
        <a:spcBef>
          <a:spcPct val="20000"/>
        </a:spcBef>
        <a:buFont typeface="Arial" panose="020B0604020202020204" pitchFamily="34" charset="0"/>
        <a:buChar char="•"/>
        <a:defRPr sz="5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468633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317" algn="l" defTabSz="2468633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633" algn="l" defTabSz="2468633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02950" algn="l" defTabSz="2468633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266" algn="l" defTabSz="2468633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71583" algn="l" defTabSz="2468633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405899" algn="l" defTabSz="2468633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640216" algn="l" defTabSz="2468633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874532" algn="l" defTabSz="2468633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09901"/>
              </p:ext>
            </p:extLst>
          </p:nvPr>
        </p:nvGraphicFramePr>
        <p:xfrm>
          <a:off x="2641580" y="2810332"/>
          <a:ext cx="12598421" cy="1979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11"/>
                <a:gridCol w="1145311"/>
                <a:gridCol w="1145311"/>
                <a:gridCol w="1145311"/>
                <a:gridCol w="1145311"/>
                <a:gridCol w="1145311"/>
                <a:gridCol w="1145311"/>
                <a:gridCol w="1145311"/>
                <a:gridCol w="1145311"/>
                <a:gridCol w="1145311"/>
                <a:gridCol w="1145311"/>
              </a:tblGrid>
              <a:tr h="1522885"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E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S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K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I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S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C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H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A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Z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Y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T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885"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V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I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E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R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T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U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B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F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Z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Ä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Ä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885"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O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F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Ü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F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N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Z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W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Ä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N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Z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G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885"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F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Ü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R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V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O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R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N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Ä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S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A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B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885"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H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A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U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B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I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T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J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E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I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S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U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885"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Z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W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Ö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I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W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I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T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Z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D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R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Ü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885"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K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U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S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S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V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I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E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R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I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T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D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885"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Z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F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Ü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F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I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K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N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U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D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D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U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885"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M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E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R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C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I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S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Ä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C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H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S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I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885">
                <a:tc>
                  <a:txBody>
                    <a:bodyPr/>
                    <a:lstStyle/>
                    <a:p>
                      <a:r>
                        <a:rPr lang="de-CH" sz="6600" b="1" kern="1200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  <a:cs typeface="+mn-cs"/>
                        </a:rPr>
                        <a:t> X</a:t>
                      </a:r>
                      <a:endParaRPr lang="de-CH" sz="6600" b="1" kern="1200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  <a:cs typeface="+mn-cs"/>
                      </a:endParaRPr>
                    </a:p>
                  </a:txBody>
                  <a:tcPr marL="91428" marR="91428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S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I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B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N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I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A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C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H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T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I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885"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L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Ä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C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H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L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E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N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Ü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N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I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W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885"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Z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Ä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N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I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P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O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U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S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E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O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L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885"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E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U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F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I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J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Z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W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Ö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U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F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6600" b="1" dirty="0" smtClean="0">
                          <a:ln w="25400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empus Sans ITC" panose="04020404030D07020202" pitchFamily="82" charset="0"/>
                          <a:ea typeface="Fine stencil" panose="02000000000000000000" pitchFamily="2" charset="0"/>
                        </a:rPr>
                        <a:t>I</a:t>
                      </a:r>
                      <a:endParaRPr lang="de-CH" sz="6600" b="1" dirty="0">
                        <a:ln w="25400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empus Sans ITC" panose="04020404030D07020202" pitchFamily="82" charset="0"/>
                        <a:ea typeface="Fine stencil" panose="02000000000000000000" pitchFamily="2" charset="0"/>
                      </a:endParaRPr>
                    </a:p>
                  </a:txBody>
                  <a:tcPr marL="91428" marR="91428" marT="45714" marB="4571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Ellipse 4"/>
          <p:cNvSpPr/>
          <p:nvPr/>
        </p:nvSpPr>
        <p:spPr>
          <a:xfrm>
            <a:off x="900227" y="899886"/>
            <a:ext cx="179977" cy="17997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6958309" y="899886"/>
            <a:ext cx="179977" cy="17997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6958325" y="24157927"/>
            <a:ext cx="179977" cy="17997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900227" y="24156556"/>
            <a:ext cx="179977" cy="17997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11207948" y="3568568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 rot="17585375">
            <a:off x="11088948" y="3340829"/>
            <a:ext cx="125984" cy="196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9" name="Gruppieren 18"/>
          <p:cNvGrpSpPr/>
          <p:nvPr/>
        </p:nvGrpSpPr>
        <p:grpSpPr>
          <a:xfrm>
            <a:off x="6384662" y="4823438"/>
            <a:ext cx="198939" cy="216850"/>
            <a:chOff x="6385126" y="4824046"/>
            <a:chExt cx="198964" cy="216877"/>
          </a:xfrm>
        </p:grpSpPr>
        <p:sp>
          <p:nvSpPr>
            <p:cNvPr id="49" name="Rechteck 48"/>
            <p:cNvSpPr/>
            <p:nvPr/>
          </p:nvSpPr>
          <p:spPr>
            <a:xfrm>
              <a:off x="6385126" y="4844284"/>
              <a:ext cx="198964" cy="177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6482862" y="4824046"/>
              <a:ext cx="72000" cy="6116"/>
            </a:xfrm>
            <a:custGeom>
              <a:avLst/>
              <a:gdLst>
                <a:gd name="connsiteX0" fmla="*/ 0 w 64476"/>
                <a:gd name="connsiteY0" fmla="*/ 0 h 6116"/>
                <a:gd name="connsiteX1" fmla="*/ 35169 w 64476"/>
                <a:gd name="connsiteY1" fmla="*/ 5861 h 6116"/>
                <a:gd name="connsiteX2" fmla="*/ 64476 w 64476"/>
                <a:gd name="connsiteY2" fmla="*/ 5861 h 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476" h="6116">
                  <a:moveTo>
                    <a:pt x="0" y="0"/>
                  </a:moveTo>
                  <a:cubicBezTo>
                    <a:pt x="10512" y="2103"/>
                    <a:pt x="24860" y="5255"/>
                    <a:pt x="35169" y="5861"/>
                  </a:cubicBezTo>
                  <a:cubicBezTo>
                    <a:pt x="44921" y="6435"/>
                    <a:pt x="54707" y="5861"/>
                    <a:pt x="64476" y="5861"/>
                  </a:cubicBezTo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6491654" y="5040923"/>
              <a:ext cx="64477" cy="0"/>
            </a:xfrm>
            <a:custGeom>
              <a:avLst/>
              <a:gdLst>
                <a:gd name="connsiteX0" fmla="*/ 0 w 64477"/>
                <a:gd name="connsiteY0" fmla="*/ 0 h 0"/>
                <a:gd name="connsiteX1" fmla="*/ 64477 w 6447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477">
                  <a:moveTo>
                    <a:pt x="0" y="0"/>
                  </a:moveTo>
                  <a:lnTo>
                    <a:pt x="6447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39" name="Gruppieren 238"/>
          <p:cNvGrpSpPr/>
          <p:nvPr/>
        </p:nvGrpSpPr>
        <p:grpSpPr>
          <a:xfrm>
            <a:off x="5241843" y="7864948"/>
            <a:ext cx="198939" cy="216850"/>
            <a:chOff x="6385126" y="4824046"/>
            <a:chExt cx="198964" cy="216877"/>
          </a:xfrm>
        </p:grpSpPr>
        <p:sp>
          <p:nvSpPr>
            <p:cNvPr id="241" name="Rechteck 240"/>
            <p:cNvSpPr/>
            <p:nvPr/>
          </p:nvSpPr>
          <p:spPr>
            <a:xfrm>
              <a:off x="6385126" y="4844284"/>
              <a:ext cx="198964" cy="177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2" name="Freihandform 241"/>
            <p:cNvSpPr/>
            <p:nvPr/>
          </p:nvSpPr>
          <p:spPr>
            <a:xfrm>
              <a:off x="6482862" y="4824046"/>
              <a:ext cx="72000" cy="6116"/>
            </a:xfrm>
            <a:custGeom>
              <a:avLst/>
              <a:gdLst>
                <a:gd name="connsiteX0" fmla="*/ 0 w 64476"/>
                <a:gd name="connsiteY0" fmla="*/ 0 h 6116"/>
                <a:gd name="connsiteX1" fmla="*/ 35169 w 64476"/>
                <a:gd name="connsiteY1" fmla="*/ 5861 h 6116"/>
                <a:gd name="connsiteX2" fmla="*/ 64476 w 64476"/>
                <a:gd name="connsiteY2" fmla="*/ 5861 h 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476" h="6116">
                  <a:moveTo>
                    <a:pt x="0" y="0"/>
                  </a:moveTo>
                  <a:cubicBezTo>
                    <a:pt x="10512" y="2103"/>
                    <a:pt x="24860" y="5255"/>
                    <a:pt x="35169" y="5861"/>
                  </a:cubicBezTo>
                  <a:cubicBezTo>
                    <a:pt x="44921" y="6435"/>
                    <a:pt x="54707" y="5861"/>
                    <a:pt x="64476" y="5861"/>
                  </a:cubicBezTo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3" name="Freihandform 242"/>
            <p:cNvSpPr/>
            <p:nvPr/>
          </p:nvSpPr>
          <p:spPr>
            <a:xfrm>
              <a:off x="6491654" y="5040923"/>
              <a:ext cx="64477" cy="0"/>
            </a:xfrm>
            <a:custGeom>
              <a:avLst/>
              <a:gdLst>
                <a:gd name="connsiteX0" fmla="*/ 0 w 64477"/>
                <a:gd name="connsiteY0" fmla="*/ 0 h 0"/>
                <a:gd name="connsiteX1" fmla="*/ 64477 w 6447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477">
                  <a:moveTo>
                    <a:pt x="0" y="0"/>
                  </a:moveTo>
                  <a:lnTo>
                    <a:pt x="6447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45" name="Gruppieren 244"/>
          <p:cNvGrpSpPr/>
          <p:nvPr/>
        </p:nvGrpSpPr>
        <p:grpSpPr>
          <a:xfrm>
            <a:off x="13258151" y="10909435"/>
            <a:ext cx="198939" cy="216850"/>
            <a:chOff x="6385126" y="4824046"/>
            <a:chExt cx="198964" cy="216877"/>
          </a:xfrm>
        </p:grpSpPr>
        <p:sp>
          <p:nvSpPr>
            <p:cNvPr id="247" name="Rechteck 246"/>
            <p:cNvSpPr/>
            <p:nvPr/>
          </p:nvSpPr>
          <p:spPr>
            <a:xfrm>
              <a:off x="6385126" y="4844284"/>
              <a:ext cx="198964" cy="177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8" name="Freihandform 247"/>
            <p:cNvSpPr/>
            <p:nvPr/>
          </p:nvSpPr>
          <p:spPr>
            <a:xfrm>
              <a:off x="6482862" y="4824046"/>
              <a:ext cx="72000" cy="6116"/>
            </a:xfrm>
            <a:custGeom>
              <a:avLst/>
              <a:gdLst>
                <a:gd name="connsiteX0" fmla="*/ 0 w 64476"/>
                <a:gd name="connsiteY0" fmla="*/ 0 h 6116"/>
                <a:gd name="connsiteX1" fmla="*/ 35169 w 64476"/>
                <a:gd name="connsiteY1" fmla="*/ 5861 h 6116"/>
                <a:gd name="connsiteX2" fmla="*/ 64476 w 64476"/>
                <a:gd name="connsiteY2" fmla="*/ 5861 h 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476" h="6116">
                  <a:moveTo>
                    <a:pt x="0" y="0"/>
                  </a:moveTo>
                  <a:cubicBezTo>
                    <a:pt x="10512" y="2103"/>
                    <a:pt x="24860" y="5255"/>
                    <a:pt x="35169" y="5861"/>
                  </a:cubicBezTo>
                  <a:cubicBezTo>
                    <a:pt x="44921" y="6435"/>
                    <a:pt x="54707" y="5861"/>
                    <a:pt x="64476" y="5861"/>
                  </a:cubicBezTo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9" name="Freihandform 248"/>
            <p:cNvSpPr/>
            <p:nvPr/>
          </p:nvSpPr>
          <p:spPr>
            <a:xfrm>
              <a:off x="6491654" y="5040923"/>
              <a:ext cx="64477" cy="0"/>
            </a:xfrm>
            <a:custGeom>
              <a:avLst/>
              <a:gdLst>
                <a:gd name="connsiteX0" fmla="*/ 0 w 64477"/>
                <a:gd name="connsiteY0" fmla="*/ 0 h 0"/>
                <a:gd name="connsiteX1" fmla="*/ 64477 w 6447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477">
                  <a:moveTo>
                    <a:pt x="0" y="0"/>
                  </a:moveTo>
                  <a:lnTo>
                    <a:pt x="6447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51" name="Gruppieren 250"/>
          <p:cNvGrpSpPr/>
          <p:nvPr/>
        </p:nvGrpSpPr>
        <p:grpSpPr>
          <a:xfrm>
            <a:off x="10965170" y="12438706"/>
            <a:ext cx="198939" cy="216850"/>
            <a:chOff x="6385126" y="4824046"/>
            <a:chExt cx="198964" cy="216877"/>
          </a:xfrm>
        </p:grpSpPr>
        <p:sp>
          <p:nvSpPr>
            <p:cNvPr id="253" name="Rechteck 252"/>
            <p:cNvSpPr/>
            <p:nvPr/>
          </p:nvSpPr>
          <p:spPr>
            <a:xfrm>
              <a:off x="6385126" y="4844284"/>
              <a:ext cx="198964" cy="177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4" name="Freihandform 253"/>
            <p:cNvSpPr/>
            <p:nvPr/>
          </p:nvSpPr>
          <p:spPr>
            <a:xfrm>
              <a:off x="6482862" y="4824046"/>
              <a:ext cx="72000" cy="6116"/>
            </a:xfrm>
            <a:custGeom>
              <a:avLst/>
              <a:gdLst>
                <a:gd name="connsiteX0" fmla="*/ 0 w 64476"/>
                <a:gd name="connsiteY0" fmla="*/ 0 h 6116"/>
                <a:gd name="connsiteX1" fmla="*/ 35169 w 64476"/>
                <a:gd name="connsiteY1" fmla="*/ 5861 h 6116"/>
                <a:gd name="connsiteX2" fmla="*/ 64476 w 64476"/>
                <a:gd name="connsiteY2" fmla="*/ 5861 h 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476" h="6116">
                  <a:moveTo>
                    <a:pt x="0" y="0"/>
                  </a:moveTo>
                  <a:cubicBezTo>
                    <a:pt x="10512" y="2103"/>
                    <a:pt x="24860" y="5255"/>
                    <a:pt x="35169" y="5861"/>
                  </a:cubicBezTo>
                  <a:cubicBezTo>
                    <a:pt x="44921" y="6435"/>
                    <a:pt x="54707" y="5861"/>
                    <a:pt x="64476" y="5861"/>
                  </a:cubicBezTo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5" name="Freihandform 254"/>
            <p:cNvSpPr/>
            <p:nvPr/>
          </p:nvSpPr>
          <p:spPr>
            <a:xfrm>
              <a:off x="6491654" y="5040923"/>
              <a:ext cx="64477" cy="0"/>
            </a:xfrm>
            <a:custGeom>
              <a:avLst/>
              <a:gdLst>
                <a:gd name="connsiteX0" fmla="*/ 0 w 64477"/>
                <a:gd name="connsiteY0" fmla="*/ 0 h 0"/>
                <a:gd name="connsiteX1" fmla="*/ 64477 w 6447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477">
                  <a:moveTo>
                    <a:pt x="0" y="0"/>
                  </a:moveTo>
                  <a:lnTo>
                    <a:pt x="6447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63" name="Gruppieren 262"/>
          <p:cNvGrpSpPr/>
          <p:nvPr/>
        </p:nvGrpSpPr>
        <p:grpSpPr>
          <a:xfrm>
            <a:off x="5237339" y="15479944"/>
            <a:ext cx="198939" cy="216850"/>
            <a:chOff x="6385126" y="4824046"/>
            <a:chExt cx="198964" cy="216877"/>
          </a:xfrm>
        </p:grpSpPr>
        <p:sp>
          <p:nvSpPr>
            <p:cNvPr id="265" name="Rechteck 264"/>
            <p:cNvSpPr/>
            <p:nvPr/>
          </p:nvSpPr>
          <p:spPr>
            <a:xfrm>
              <a:off x="6385126" y="4844284"/>
              <a:ext cx="198964" cy="177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6" name="Freihandform 265"/>
            <p:cNvSpPr/>
            <p:nvPr/>
          </p:nvSpPr>
          <p:spPr>
            <a:xfrm>
              <a:off x="6482862" y="4824046"/>
              <a:ext cx="72000" cy="6116"/>
            </a:xfrm>
            <a:custGeom>
              <a:avLst/>
              <a:gdLst>
                <a:gd name="connsiteX0" fmla="*/ 0 w 64476"/>
                <a:gd name="connsiteY0" fmla="*/ 0 h 6116"/>
                <a:gd name="connsiteX1" fmla="*/ 35169 w 64476"/>
                <a:gd name="connsiteY1" fmla="*/ 5861 h 6116"/>
                <a:gd name="connsiteX2" fmla="*/ 64476 w 64476"/>
                <a:gd name="connsiteY2" fmla="*/ 5861 h 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476" h="6116">
                  <a:moveTo>
                    <a:pt x="0" y="0"/>
                  </a:moveTo>
                  <a:cubicBezTo>
                    <a:pt x="10512" y="2103"/>
                    <a:pt x="24860" y="5255"/>
                    <a:pt x="35169" y="5861"/>
                  </a:cubicBezTo>
                  <a:cubicBezTo>
                    <a:pt x="44921" y="6435"/>
                    <a:pt x="54707" y="5861"/>
                    <a:pt x="64476" y="5861"/>
                  </a:cubicBezTo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7" name="Freihandform 266"/>
            <p:cNvSpPr/>
            <p:nvPr/>
          </p:nvSpPr>
          <p:spPr>
            <a:xfrm>
              <a:off x="6491654" y="5040923"/>
              <a:ext cx="64477" cy="0"/>
            </a:xfrm>
            <a:custGeom>
              <a:avLst/>
              <a:gdLst>
                <a:gd name="connsiteX0" fmla="*/ 0 w 64477"/>
                <a:gd name="connsiteY0" fmla="*/ 0 h 0"/>
                <a:gd name="connsiteX1" fmla="*/ 64477 w 6447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477">
                  <a:moveTo>
                    <a:pt x="0" y="0"/>
                  </a:moveTo>
                  <a:lnTo>
                    <a:pt x="6447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902728" y="4822819"/>
            <a:ext cx="386048" cy="396397"/>
            <a:chOff x="9910195" y="4861417"/>
            <a:chExt cx="386097" cy="396447"/>
          </a:xfrm>
        </p:grpSpPr>
        <p:sp>
          <p:nvSpPr>
            <p:cNvPr id="274" name="Rechteck 273"/>
            <p:cNvSpPr/>
            <p:nvPr/>
          </p:nvSpPr>
          <p:spPr>
            <a:xfrm>
              <a:off x="9910195" y="4861417"/>
              <a:ext cx="161024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" name="Rechteck 276"/>
            <p:cNvSpPr/>
            <p:nvPr/>
          </p:nvSpPr>
          <p:spPr>
            <a:xfrm rot="5400000">
              <a:off x="10188292" y="5149864"/>
              <a:ext cx="90000" cy="12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65" name="Gruppieren 64"/>
          <p:cNvGrpSpPr/>
          <p:nvPr/>
        </p:nvGrpSpPr>
        <p:grpSpPr>
          <a:xfrm>
            <a:off x="3193815" y="6263259"/>
            <a:ext cx="237533" cy="642042"/>
            <a:chOff x="10157880" y="4894734"/>
            <a:chExt cx="237563" cy="642123"/>
          </a:xfrm>
        </p:grpSpPr>
        <p:sp>
          <p:nvSpPr>
            <p:cNvPr id="63" name="Rechteck 62"/>
            <p:cNvSpPr/>
            <p:nvPr/>
          </p:nvSpPr>
          <p:spPr>
            <a:xfrm rot="2322790">
              <a:off x="10269443" y="4894734"/>
              <a:ext cx="126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10157880" y="5361061"/>
              <a:ext cx="126000" cy="175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17" name="Gruppieren 316"/>
          <p:cNvGrpSpPr/>
          <p:nvPr/>
        </p:nvGrpSpPr>
        <p:grpSpPr>
          <a:xfrm>
            <a:off x="12100852" y="11056917"/>
            <a:ext cx="198939" cy="262388"/>
            <a:chOff x="6385126" y="4824046"/>
            <a:chExt cx="198964" cy="216877"/>
          </a:xfrm>
        </p:grpSpPr>
        <p:sp>
          <p:nvSpPr>
            <p:cNvPr id="319" name="Rechteck 318"/>
            <p:cNvSpPr/>
            <p:nvPr/>
          </p:nvSpPr>
          <p:spPr>
            <a:xfrm>
              <a:off x="6385126" y="4844284"/>
              <a:ext cx="198964" cy="177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" name="Freihandform 319"/>
            <p:cNvSpPr/>
            <p:nvPr/>
          </p:nvSpPr>
          <p:spPr>
            <a:xfrm>
              <a:off x="6482862" y="4824046"/>
              <a:ext cx="72000" cy="6116"/>
            </a:xfrm>
            <a:custGeom>
              <a:avLst/>
              <a:gdLst>
                <a:gd name="connsiteX0" fmla="*/ 0 w 64476"/>
                <a:gd name="connsiteY0" fmla="*/ 0 h 6116"/>
                <a:gd name="connsiteX1" fmla="*/ 35169 w 64476"/>
                <a:gd name="connsiteY1" fmla="*/ 5861 h 6116"/>
                <a:gd name="connsiteX2" fmla="*/ 64476 w 64476"/>
                <a:gd name="connsiteY2" fmla="*/ 5861 h 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476" h="6116">
                  <a:moveTo>
                    <a:pt x="0" y="0"/>
                  </a:moveTo>
                  <a:cubicBezTo>
                    <a:pt x="10512" y="2103"/>
                    <a:pt x="24860" y="5255"/>
                    <a:pt x="35169" y="5861"/>
                  </a:cubicBezTo>
                  <a:cubicBezTo>
                    <a:pt x="44921" y="6435"/>
                    <a:pt x="54707" y="5861"/>
                    <a:pt x="64476" y="5861"/>
                  </a:cubicBezTo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" name="Freihandform 320"/>
            <p:cNvSpPr/>
            <p:nvPr/>
          </p:nvSpPr>
          <p:spPr>
            <a:xfrm>
              <a:off x="6491654" y="5040923"/>
              <a:ext cx="64477" cy="0"/>
            </a:xfrm>
            <a:custGeom>
              <a:avLst/>
              <a:gdLst>
                <a:gd name="connsiteX0" fmla="*/ 0 w 64477"/>
                <a:gd name="connsiteY0" fmla="*/ 0 h 0"/>
                <a:gd name="connsiteX1" fmla="*/ 64477 w 6447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477">
                  <a:moveTo>
                    <a:pt x="0" y="0"/>
                  </a:moveTo>
                  <a:lnTo>
                    <a:pt x="6447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22" name="Gruppieren 321"/>
          <p:cNvGrpSpPr/>
          <p:nvPr/>
        </p:nvGrpSpPr>
        <p:grpSpPr>
          <a:xfrm>
            <a:off x="14384698" y="12577890"/>
            <a:ext cx="198939" cy="262388"/>
            <a:chOff x="6385126" y="4824046"/>
            <a:chExt cx="198964" cy="216877"/>
          </a:xfrm>
        </p:grpSpPr>
        <p:sp>
          <p:nvSpPr>
            <p:cNvPr id="323" name="Rechteck 322"/>
            <p:cNvSpPr/>
            <p:nvPr/>
          </p:nvSpPr>
          <p:spPr>
            <a:xfrm>
              <a:off x="6385126" y="4844284"/>
              <a:ext cx="198964" cy="177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" name="Freihandform 323"/>
            <p:cNvSpPr/>
            <p:nvPr/>
          </p:nvSpPr>
          <p:spPr>
            <a:xfrm>
              <a:off x="6482862" y="4824046"/>
              <a:ext cx="72000" cy="6116"/>
            </a:xfrm>
            <a:custGeom>
              <a:avLst/>
              <a:gdLst>
                <a:gd name="connsiteX0" fmla="*/ 0 w 64476"/>
                <a:gd name="connsiteY0" fmla="*/ 0 h 6116"/>
                <a:gd name="connsiteX1" fmla="*/ 35169 w 64476"/>
                <a:gd name="connsiteY1" fmla="*/ 5861 h 6116"/>
                <a:gd name="connsiteX2" fmla="*/ 64476 w 64476"/>
                <a:gd name="connsiteY2" fmla="*/ 5861 h 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476" h="6116">
                  <a:moveTo>
                    <a:pt x="0" y="0"/>
                  </a:moveTo>
                  <a:cubicBezTo>
                    <a:pt x="10512" y="2103"/>
                    <a:pt x="24860" y="5255"/>
                    <a:pt x="35169" y="5861"/>
                  </a:cubicBezTo>
                  <a:cubicBezTo>
                    <a:pt x="44921" y="6435"/>
                    <a:pt x="54707" y="5861"/>
                    <a:pt x="64476" y="5861"/>
                  </a:cubicBezTo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" name="Freihandform 324"/>
            <p:cNvSpPr/>
            <p:nvPr/>
          </p:nvSpPr>
          <p:spPr>
            <a:xfrm>
              <a:off x="6491654" y="5040923"/>
              <a:ext cx="64477" cy="0"/>
            </a:xfrm>
            <a:custGeom>
              <a:avLst/>
              <a:gdLst>
                <a:gd name="connsiteX0" fmla="*/ 0 w 64477"/>
                <a:gd name="connsiteY0" fmla="*/ 0 h 0"/>
                <a:gd name="connsiteX1" fmla="*/ 64477 w 6447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477">
                  <a:moveTo>
                    <a:pt x="0" y="0"/>
                  </a:moveTo>
                  <a:lnTo>
                    <a:pt x="6447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55" name="Rechteck 354"/>
          <p:cNvSpPr/>
          <p:nvPr/>
        </p:nvSpPr>
        <p:spPr>
          <a:xfrm>
            <a:off x="7622119" y="20060323"/>
            <a:ext cx="161004" cy="125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61" name="Gruppieren 360"/>
          <p:cNvGrpSpPr/>
          <p:nvPr/>
        </p:nvGrpSpPr>
        <p:grpSpPr>
          <a:xfrm>
            <a:off x="11213143" y="21482984"/>
            <a:ext cx="231293" cy="666419"/>
            <a:chOff x="6637564" y="6258737"/>
            <a:chExt cx="231322" cy="666503"/>
          </a:xfrm>
        </p:grpSpPr>
        <p:grpSp>
          <p:nvGrpSpPr>
            <p:cNvPr id="362" name="Gruppieren 361"/>
            <p:cNvGrpSpPr/>
            <p:nvPr/>
          </p:nvGrpSpPr>
          <p:grpSpPr>
            <a:xfrm>
              <a:off x="6653631" y="6258737"/>
              <a:ext cx="191229" cy="666503"/>
              <a:chOff x="10172169" y="4883476"/>
              <a:chExt cx="191229" cy="666503"/>
            </a:xfrm>
          </p:grpSpPr>
          <p:sp>
            <p:nvSpPr>
              <p:cNvPr id="367" name="Rechteck 366"/>
              <p:cNvSpPr/>
              <p:nvPr/>
            </p:nvSpPr>
            <p:spPr>
              <a:xfrm rot="2322790">
                <a:off x="10273398" y="4883476"/>
                <a:ext cx="90000" cy="14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68" name="Rechteck 367"/>
              <p:cNvSpPr/>
              <p:nvPr/>
            </p:nvSpPr>
            <p:spPr>
              <a:xfrm>
                <a:off x="10172169" y="5374183"/>
                <a:ext cx="90000" cy="1757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363" name="Freihandform 362"/>
            <p:cNvSpPr/>
            <p:nvPr/>
          </p:nvSpPr>
          <p:spPr>
            <a:xfrm>
              <a:off x="6702879" y="6297386"/>
              <a:ext cx="51707" cy="43543"/>
            </a:xfrm>
            <a:custGeom>
              <a:avLst/>
              <a:gdLst>
                <a:gd name="connsiteX0" fmla="*/ 0 w 51707"/>
                <a:gd name="connsiteY0" fmla="*/ 43543 h 43543"/>
                <a:gd name="connsiteX1" fmla="*/ 13607 w 51707"/>
                <a:gd name="connsiteY1" fmla="*/ 27214 h 43543"/>
                <a:gd name="connsiteX2" fmla="*/ 27214 w 51707"/>
                <a:gd name="connsiteY2" fmla="*/ 10885 h 43543"/>
                <a:gd name="connsiteX3" fmla="*/ 35378 w 51707"/>
                <a:gd name="connsiteY3" fmla="*/ 8164 h 43543"/>
                <a:gd name="connsiteX4" fmla="*/ 51707 w 51707"/>
                <a:gd name="connsiteY4" fmla="*/ 0 h 4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07" h="43543">
                  <a:moveTo>
                    <a:pt x="0" y="43543"/>
                  </a:moveTo>
                  <a:cubicBezTo>
                    <a:pt x="10469" y="17364"/>
                    <a:pt x="-1519" y="37297"/>
                    <a:pt x="13607" y="27214"/>
                  </a:cubicBezTo>
                  <a:cubicBezTo>
                    <a:pt x="44685" y="6498"/>
                    <a:pt x="2127" y="30955"/>
                    <a:pt x="27214" y="10885"/>
                  </a:cubicBezTo>
                  <a:cubicBezTo>
                    <a:pt x="29454" y="9093"/>
                    <a:pt x="32741" y="9294"/>
                    <a:pt x="35378" y="8164"/>
                  </a:cubicBezTo>
                  <a:cubicBezTo>
                    <a:pt x="40971" y="5767"/>
                    <a:pt x="46264" y="2721"/>
                    <a:pt x="5170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" name="Freihandform 363"/>
            <p:cNvSpPr/>
            <p:nvPr/>
          </p:nvSpPr>
          <p:spPr>
            <a:xfrm>
              <a:off x="6817179" y="6335483"/>
              <a:ext cx="51707" cy="62596"/>
            </a:xfrm>
            <a:custGeom>
              <a:avLst/>
              <a:gdLst>
                <a:gd name="connsiteX0" fmla="*/ 0 w 51707"/>
                <a:gd name="connsiteY0" fmla="*/ 62596 h 62596"/>
                <a:gd name="connsiteX1" fmla="*/ 10885 w 51707"/>
                <a:gd name="connsiteY1" fmla="*/ 48988 h 62596"/>
                <a:gd name="connsiteX2" fmla="*/ 16328 w 51707"/>
                <a:gd name="connsiteY2" fmla="*/ 40824 h 62596"/>
                <a:gd name="connsiteX3" fmla="*/ 29935 w 51707"/>
                <a:gd name="connsiteY3" fmla="*/ 29938 h 62596"/>
                <a:gd name="connsiteX4" fmla="*/ 38100 w 51707"/>
                <a:gd name="connsiteY4" fmla="*/ 2724 h 62596"/>
                <a:gd name="connsiteX5" fmla="*/ 51707 w 51707"/>
                <a:gd name="connsiteY5" fmla="*/ 3 h 6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707" h="62596">
                  <a:moveTo>
                    <a:pt x="0" y="62596"/>
                  </a:moveTo>
                  <a:cubicBezTo>
                    <a:pt x="3628" y="58060"/>
                    <a:pt x="7400" y="53635"/>
                    <a:pt x="10885" y="48988"/>
                  </a:cubicBezTo>
                  <a:cubicBezTo>
                    <a:pt x="12847" y="46371"/>
                    <a:pt x="14015" y="43137"/>
                    <a:pt x="16328" y="40824"/>
                  </a:cubicBezTo>
                  <a:cubicBezTo>
                    <a:pt x="20435" y="36717"/>
                    <a:pt x="25399" y="33567"/>
                    <a:pt x="29935" y="29938"/>
                  </a:cubicBezTo>
                  <a:cubicBezTo>
                    <a:pt x="30797" y="23909"/>
                    <a:pt x="30283" y="7935"/>
                    <a:pt x="38100" y="2724"/>
                  </a:cubicBezTo>
                  <a:cubicBezTo>
                    <a:pt x="42512" y="-217"/>
                    <a:pt x="47029" y="3"/>
                    <a:pt x="51707" y="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" name="Freihandform 364"/>
            <p:cNvSpPr/>
            <p:nvPr/>
          </p:nvSpPr>
          <p:spPr>
            <a:xfrm>
              <a:off x="6637564" y="6806293"/>
              <a:ext cx="0" cy="57150"/>
            </a:xfrm>
            <a:custGeom>
              <a:avLst/>
              <a:gdLst>
                <a:gd name="connsiteX0" fmla="*/ 0 w 0"/>
                <a:gd name="connsiteY0" fmla="*/ 0 h 57150"/>
                <a:gd name="connsiteX1" fmla="*/ 0 w 0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7150">
                  <a:moveTo>
                    <a:pt x="0" y="0"/>
                  </a:moveTo>
                  <a:lnTo>
                    <a:pt x="0" y="5715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" name="Freihandform 365"/>
            <p:cNvSpPr/>
            <p:nvPr/>
          </p:nvSpPr>
          <p:spPr>
            <a:xfrm>
              <a:off x="6762750" y="6773636"/>
              <a:ext cx="0" cy="73478"/>
            </a:xfrm>
            <a:custGeom>
              <a:avLst/>
              <a:gdLst>
                <a:gd name="connsiteX0" fmla="*/ 0 w 0"/>
                <a:gd name="connsiteY0" fmla="*/ 0 h 73478"/>
                <a:gd name="connsiteX1" fmla="*/ 0 w 0"/>
                <a:gd name="connsiteY1" fmla="*/ 73478 h 7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3478">
                  <a:moveTo>
                    <a:pt x="0" y="0"/>
                  </a:moveTo>
                  <a:lnTo>
                    <a:pt x="0" y="73478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16" name="Rechteck 315"/>
          <p:cNvSpPr/>
          <p:nvPr/>
        </p:nvSpPr>
        <p:spPr>
          <a:xfrm rot="17585375">
            <a:off x="13364873" y="4863025"/>
            <a:ext cx="125984" cy="196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8" name="Rechteck 317"/>
          <p:cNvSpPr/>
          <p:nvPr/>
        </p:nvSpPr>
        <p:spPr>
          <a:xfrm rot="17585375">
            <a:off x="14487455" y="4863468"/>
            <a:ext cx="125984" cy="196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6" name="Gruppieren 15"/>
          <p:cNvGrpSpPr/>
          <p:nvPr/>
        </p:nvGrpSpPr>
        <p:grpSpPr>
          <a:xfrm>
            <a:off x="13384753" y="4498491"/>
            <a:ext cx="362838" cy="199756"/>
            <a:chOff x="13386099" y="4494295"/>
            <a:chExt cx="362884" cy="199781"/>
          </a:xfrm>
        </p:grpSpPr>
        <p:sp>
          <p:nvSpPr>
            <p:cNvPr id="15" name="Rechteck 14"/>
            <p:cNvSpPr/>
            <p:nvPr/>
          </p:nvSpPr>
          <p:spPr>
            <a:xfrm>
              <a:off x="13388983" y="4550076"/>
              <a:ext cx="36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72" name="Gruppieren 371"/>
            <p:cNvGrpSpPr/>
            <p:nvPr/>
          </p:nvGrpSpPr>
          <p:grpSpPr>
            <a:xfrm>
              <a:off x="13386099" y="4494295"/>
              <a:ext cx="326123" cy="113069"/>
              <a:chOff x="4418480" y="6245740"/>
              <a:chExt cx="326123" cy="113069"/>
            </a:xfrm>
            <a:solidFill>
              <a:schemeClr val="tx1"/>
            </a:solidFill>
          </p:grpSpPr>
          <p:sp>
            <p:nvSpPr>
              <p:cNvPr id="373" name="Ellipse 372"/>
              <p:cNvSpPr/>
              <p:nvPr/>
            </p:nvSpPr>
            <p:spPr>
              <a:xfrm>
                <a:off x="4418480" y="6245740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4" name="Ellipse 373"/>
              <p:cNvSpPr/>
              <p:nvPr/>
            </p:nvSpPr>
            <p:spPr>
              <a:xfrm>
                <a:off x="4636603" y="6250809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50" name="Gruppieren 349"/>
          <p:cNvGrpSpPr/>
          <p:nvPr/>
        </p:nvGrpSpPr>
        <p:grpSpPr>
          <a:xfrm>
            <a:off x="14545887" y="4506599"/>
            <a:ext cx="362838" cy="199756"/>
            <a:chOff x="13386099" y="4494295"/>
            <a:chExt cx="362884" cy="199781"/>
          </a:xfrm>
        </p:grpSpPr>
        <p:sp>
          <p:nvSpPr>
            <p:cNvPr id="351" name="Rechteck 350"/>
            <p:cNvSpPr/>
            <p:nvPr/>
          </p:nvSpPr>
          <p:spPr>
            <a:xfrm>
              <a:off x="13388983" y="4550076"/>
              <a:ext cx="36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52" name="Gruppieren 351"/>
            <p:cNvGrpSpPr/>
            <p:nvPr/>
          </p:nvGrpSpPr>
          <p:grpSpPr>
            <a:xfrm>
              <a:off x="13386099" y="4494295"/>
              <a:ext cx="326123" cy="113069"/>
              <a:chOff x="4418480" y="6245740"/>
              <a:chExt cx="326123" cy="113069"/>
            </a:xfrm>
            <a:solidFill>
              <a:schemeClr val="tx1"/>
            </a:solidFill>
          </p:grpSpPr>
          <p:sp>
            <p:nvSpPr>
              <p:cNvPr id="353" name="Ellipse 352"/>
              <p:cNvSpPr/>
              <p:nvPr/>
            </p:nvSpPr>
            <p:spPr>
              <a:xfrm>
                <a:off x="4418480" y="6245740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6" name="Ellipse 355"/>
              <p:cNvSpPr/>
              <p:nvPr/>
            </p:nvSpPr>
            <p:spPr>
              <a:xfrm>
                <a:off x="4636603" y="6250809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359" name="Rechteck 358"/>
          <p:cNvSpPr/>
          <p:nvPr/>
        </p:nvSpPr>
        <p:spPr>
          <a:xfrm rot="17585375">
            <a:off x="11050933" y="6377269"/>
            <a:ext cx="125984" cy="196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60" name="Gruppieren 359"/>
          <p:cNvGrpSpPr/>
          <p:nvPr/>
        </p:nvGrpSpPr>
        <p:grpSpPr>
          <a:xfrm>
            <a:off x="11105015" y="6025408"/>
            <a:ext cx="362838" cy="199756"/>
            <a:chOff x="13386099" y="4494295"/>
            <a:chExt cx="362884" cy="199781"/>
          </a:xfrm>
        </p:grpSpPr>
        <p:sp>
          <p:nvSpPr>
            <p:cNvPr id="411" name="Rechteck 410"/>
            <p:cNvSpPr/>
            <p:nvPr/>
          </p:nvSpPr>
          <p:spPr>
            <a:xfrm>
              <a:off x="13388983" y="4550076"/>
              <a:ext cx="36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412" name="Gruppieren 411"/>
            <p:cNvGrpSpPr/>
            <p:nvPr/>
          </p:nvGrpSpPr>
          <p:grpSpPr>
            <a:xfrm>
              <a:off x="13386099" y="4494295"/>
              <a:ext cx="326123" cy="113069"/>
              <a:chOff x="4418480" y="6245740"/>
              <a:chExt cx="326123" cy="113069"/>
            </a:xfrm>
            <a:solidFill>
              <a:schemeClr val="tx1"/>
            </a:solidFill>
          </p:grpSpPr>
          <p:sp>
            <p:nvSpPr>
              <p:cNvPr id="413" name="Ellipse 412"/>
              <p:cNvSpPr/>
              <p:nvPr/>
            </p:nvSpPr>
            <p:spPr>
              <a:xfrm>
                <a:off x="4418480" y="6245740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4" name="Ellipse 413"/>
              <p:cNvSpPr/>
              <p:nvPr/>
            </p:nvSpPr>
            <p:spPr>
              <a:xfrm>
                <a:off x="4636603" y="6250809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435" name="Rechteck 434"/>
          <p:cNvSpPr/>
          <p:nvPr/>
        </p:nvSpPr>
        <p:spPr>
          <a:xfrm rot="17585375">
            <a:off x="13329219" y="7886768"/>
            <a:ext cx="125984" cy="196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36" name="Gruppieren 435"/>
          <p:cNvGrpSpPr/>
          <p:nvPr/>
        </p:nvGrpSpPr>
        <p:grpSpPr>
          <a:xfrm>
            <a:off x="14483055" y="7865512"/>
            <a:ext cx="379699" cy="396397"/>
            <a:chOff x="9910195" y="4861417"/>
            <a:chExt cx="379747" cy="396447"/>
          </a:xfrm>
        </p:grpSpPr>
        <p:sp>
          <p:nvSpPr>
            <p:cNvPr id="437" name="Rechteck 436"/>
            <p:cNvSpPr/>
            <p:nvPr/>
          </p:nvSpPr>
          <p:spPr>
            <a:xfrm>
              <a:off x="9910195" y="4861417"/>
              <a:ext cx="161024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8" name="Rechteck 437"/>
            <p:cNvSpPr/>
            <p:nvPr/>
          </p:nvSpPr>
          <p:spPr>
            <a:xfrm rot="5400000">
              <a:off x="10181942" y="5149864"/>
              <a:ext cx="90000" cy="12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439" name="Gruppieren 438"/>
          <p:cNvGrpSpPr/>
          <p:nvPr/>
        </p:nvGrpSpPr>
        <p:grpSpPr>
          <a:xfrm>
            <a:off x="6480882" y="9388171"/>
            <a:ext cx="373350" cy="396397"/>
            <a:chOff x="9910195" y="4861417"/>
            <a:chExt cx="373397" cy="396447"/>
          </a:xfrm>
        </p:grpSpPr>
        <p:sp>
          <p:nvSpPr>
            <p:cNvPr id="440" name="Rechteck 439"/>
            <p:cNvSpPr/>
            <p:nvPr/>
          </p:nvSpPr>
          <p:spPr>
            <a:xfrm>
              <a:off x="9910195" y="4861417"/>
              <a:ext cx="161024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1" name="Rechteck 440"/>
            <p:cNvSpPr/>
            <p:nvPr/>
          </p:nvSpPr>
          <p:spPr>
            <a:xfrm rot="5400000">
              <a:off x="10175592" y="5149864"/>
              <a:ext cx="90000" cy="12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442" name="Rechteck 441"/>
          <p:cNvSpPr/>
          <p:nvPr/>
        </p:nvSpPr>
        <p:spPr>
          <a:xfrm rot="17585375">
            <a:off x="4207519" y="9431260"/>
            <a:ext cx="125984" cy="196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43" name="Gruppieren 442"/>
          <p:cNvGrpSpPr/>
          <p:nvPr/>
        </p:nvGrpSpPr>
        <p:grpSpPr>
          <a:xfrm>
            <a:off x="5478680" y="10829225"/>
            <a:ext cx="237533" cy="642042"/>
            <a:chOff x="10157880" y="4894734"/>
            <a:chExt cx="237563" cy="642123"/>
          </a:xfrm>
        </p:grpSpPr>
        <p:sp>
          <p:nvSpPr>
            <p:cNvPr id="444" name="Rechteck 443"/>
            <p:cNvSpPr/>
            <p:nvPr/>
          </p:nvSpPr>
          <p:spPr>
            <a:xfrm rot="2322790">
              <a:off x="10269443" y="4894734"/>
              <a:ext cx="126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5" name="Rechteck 444"/>
            <p:cNvSpPr/>
            <p:nvPr/>
          </p:nvSpPr>
          <p:spPr>
            <a:xfrm>
              <a:off x="10157880" y="5361061"/>
              <a:ext cx="126000" cy="175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446" name="Gruppieren 445"/>
          <p:cNvGrpSpPr/>
          <p:nvPr/>
        </p:nvGrpSpPr>
        <p:grpSpPr>
          <a:xfrm>
            <a:off x="5376861" y="10622600"/>
            <a:ext cx="362838" cy="199756"/>
            <a:chOff x="13386099" y="4494295"/>
            <a:chExt cx="362884" cy="199781"/>
          </a:xfrm>
        </p:grpSpPr>
        <p:sp>
          <p:nvSpPr>
            <p:cNvPr id="447" name="Rechteck 446"/>
            <p:cNvSpPr/>
            <p:nvPr/>
          </p:nvSpPr>
          <p:spPr>
            <a:xfrm>
              <a:off x="13388983" y="4550076"/>
              <a:ext cx="36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448" name="Gruppieren 447"/>
            <p:cNvGrpSpPr/>
            <p:nvPr/>
          </p:nvGrpSpPr>
          <p:grpSpPr>
            <a:xfrm>
              <a:off x="13386099" y="4494295"/>
              <a:ext cx="326123" cy="113069"/>
              <a:chOff x="4418480" y="6245740"/>
              <a:chExt cx="326123" cy="113069"/>
            </a:xfrm>
            <a:solidFill>
              <a:schemeClr val="tx1"/>
            </a:solidFill>
          </p:grpSpPr>
          <p:sp>
            <p:nvSpPr>
              <p:cNvPr id="449" name="Ellipse 448"/>
              <p:cNvSpPr/>
              <p:nvPr/>
            </p:nvSpPr>
            <p:spPr>
              <a:xfrm>
                <a:off x="4418480" y="6245740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0" name="Ellipse 449"/>
              <p:cNvSpPr/>
              <p:nvPr/>
            </p:nvSpPr>
            <p:spPr>
              <a:xfrm>
                <a:off x="4636603" y="6250809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51" name="Gruppieren 450"/>
          <p:cNvGrpSpPr/>
          <p:nvPr/>
        </p:nvGrpSpPr>
        <p:grpSpPr>
          <a:xfrm>
            <a:off x="14507891" y="10618250"/>
            <a:ext cx="362838" cy="199756"/>
            <a:chOff x="13386099" y="4494295"/>
            <a:chExt cx="362884" cy="199781"/>
          </a:xfrm>
        </p:grpSpPr>
        <p:sp>
          <p:nvSpPr>
            <p:cNvPr id="452" name="Rechteck 451"/>
            <p:cNvSpPr/>
            <p:nvPr/>
          </p:nvSpPr>
          <p:spPr>
            <a:xfrm>
              <a:off x="13388983" y="4550076"/>
              <a:ext cx="36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453" name="Gruppieren 452"/>
            <p:cNvGrpSpPr/>
            <p:nvPr/>
          </p:nvGrpSpPr>
          <p:grpSpPr>
            <a:xfrm>
              <a:off x="13386099" y="4494295"/>
              <a:ext cx="326123" cy="113069"/>
              <a:chOff x="4418480" y="6245740"/>
              <a:chExt cx="326123" cy="113069"/>
            </a:xfrm>
            <a:solidFill>
              <a:schemeClr val="tx1"/>
            </a:solidFill>
          </p:grpSpPr>
          <p:sp>
            <p:nvSpPr>
              <p:cNvPr id="454" name="Ellipse 453"/>
              <p:cNvSpPr/>
              <p:nvPr/>
            </p:nvSpPr>
            <p:spPr>
              <a:xfrm>
                <a:off x="4418480" y="6245740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5" name="Ellipse 454"/>
              <p:cNvSpPr/>
              <p:nvPr/>
            </p:nvSpPr>
            <p:spPr>
              <a:xfrm>
                <a:off x="4636603" y="6250809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56" name="Gruppieren 455"/>
          <p:cNvGrpSpPr/>
          <p:nvPr/>
        </p:nvGrpSpPr>
        <p:grpSpPr>
          <a:xfrm>
            <a:off x="5368143" y="13685951"/>
            <a:ext cx="362838" cy="199756"/>
            <a:chOff x="13386099" y="4494295"/>
            <a:chExt cx="362884" cy="199781"/>
          </a:xfrm>
        </p:grpSpPr>
        <p:sp>
          <p:nvSpPr>
            <p:cNvPr id="457" name="Rechteck 456"/>
            <p:cNvSpPr/>
            <p:nvPr/>
          </p:nvSpPr>
          <p:spPr>
            <a:xfrm>
              <a:off x="13388983" y="4550076"/>
              <a:ext cx="36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458" name="Gruppieren 457"/>
            <p:cNvGrpSpPr/>
            <p:nvPr/>
          </p:nvGrpSpPr>
          <p:grpSpPr>
            <a:xfrm>
              <a:off x="13386099" y="4494295"/>
              <a:ext cx="326123" cy="113069"/>
              <a:chOff x="4418480" y="6245740"/>
              <a:chExt cx="326123" cy="113069"/>
            </a:xfrm>
            <a:solidFill>
              <a:schemeClr val="tx1"/>
            </a:solidFill>
          </p:grpSpPr>
          <p:sp>
            <p:nvSpPr>
              <p:cNvPr id="459" name="Ellipse 458"/>
              <p:cNvSpPr/>
              <p:nvPr/>
            </p:nvSpPr>
            <p:spPr>
              <a:xfrm>
                <a:off x="4418480" y="6245740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0" name="Ellipse 459"/>
              <p:cNvSpPr/>
              <p:nvPr/>
            </p:nvSpPr>
            <p:spPr>
              <a:xfrm>
                <a:off x="4636603" y="6250809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67" name="Gruppieren 466"/>
          <p:cNvGrpSpPr/>
          <p:nvPr/>
        </p:nvGrpSpPr>
        <p:grpSpPr>
          <a:xfrm>
            <a:off x="9961980" y="15176085"/>
            <a:ext cx="362838" cy="199756"/>
            <a:chOff x="13386099" y="4494295"/>
            <a:chExt cx="362884" cy="199781"/>
          </a:xfrm>
        </p:grpSpPr>
        <p:sp>
          <p:nvSpPr>
            <p:cNvPr id="468" name="Rechteck 467"/>
            <p:cNvSpPr/>
            <p:nvPr/>
          </p:nvSpPr>
          <p:spPr>
            <a:xfrm>
              <a:off x="13388983" y="4550076"/>
              <a:ext cx="36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469" name="Gruppieren 468"/>
            <p:cNvGrpSpPr/>
            <p:nvPr/>
          </p:nvGrpSpPr>
          <p:grpSpPr>
            <a:xfrm>
              <a:off x="13386099" y="4494295"/>
              <a:ext cx="326123" cy="113069"/>
              <a:chOff x="4418480" y="6245740"/>
              <a:chExt cx="326123" cy="113069"/>
            </a:xfrm>
            <a:solidFill>
              <a:schemeClr val="tx1"/>
            </a:solidFill>
          </p:grpSpPr>
          <p:sp>
            <p:nvSpPr>
              <p:cNvPr id="470" name="Ellipse 469"/>
              <p:cNvSpPr/>
              <p:nvPr/>
            </p:nvSpPr>
            <p:spPr>
              <a:xfrm>
                <a:off x="4418480" y="6245740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1" name="Ellipse 470"/>
              <p:cNvSpPr/>
              <p:nvPr/>
            </p:nvSpPr>
            <p:spPr>
              <a:xfrm>
                <a:off x="4636603" y="6250809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472" name="Rechteck 471"/>
          <p:cNvSpPr/>
          <p:nvPr/>
        </p:nvSpPr>
        <p:spPr>
          <a:xfrm rot="17585375">
            <a:off x="9928920" y="15521404"/>
            <a:ext cx="125984" cy="196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3" name="Rechteck 472"/>
          <p:cNvSpPr/>
          <p:nvPr/>
        </p:nvSpPr>
        <p:spPr>
          <a:xfrm rot="17585375">
            <a:off x="9920238" y="17031674"/>
            <a:ext cx="125984" cy="196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74" name="Gruppieren 473"/>
          <p:cNvGrpSpPr/>
          <p:nvPr/>
        </p:nvGrpSpPr>
        <p:grpSpPr>
          <a:xfrm>
            <a:off x="6470484" y="17013085"/>
            <a:ext cx="373350" cy="396397"/>
            <a:chOff x="9910195" y="4861417"/>
            <a:chExt cx="373397" cy="396447"/>
          </a:xfrm>
        </p:grpSpPr>
        <p:sp>
          <p:nvSpPr>
            <p:cNvPr id="475" name="Rechteck 474"/>
            <p:cNvSpPr/>
            <p:nvPr/>
          </p:nvSpPr>
          <p:spPr>
            <a:xfrm>
              <a:off x="9910195" y="4861417"/>
              <a:ext cx="161024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6" name="Rechteck 475"/>
            <p:cNvSpPr/>
            <p:nvPr/>
          </p:nvSpPr>
          <p:spPr>
            <a:xfrm rot="5400000">
              <a:off x="10175592" y="5149864"/>
              <a:ext cx="90000" cy="12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477" name="Gruppieren 476"/>
          <p:cNvGrpSpPr/>
          <p:nvPr/>
        </p:nvGrpSpPr>
        <p:grpSpPr>
          <a:xfrm>
            <a:off x="11088300" y="18234953"/>
            <a:ext cx="362838" cy="199756"/>
            <a:chOff x="13386099" y="4494295"/>
            <a:chExt cx="362884" cy="199781"/>
          </a:xfrm>
        </p:grpSpPr>
        <p:sp>
          <p:nvSpPr>
            <p:cNvPr id="478" name="Rechteck 477"/>
            <p:cNvSpPr/>
            <p:nvPr/>
          </p:nvSpPr>
          <p:spPr>
            <a:xfrm>
              <a:off x="13388983" y="4550076"/>
              <a:ext cx="36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479" name="Gruppieren 478"/>
            <p:cNvGrpSpPr/>
            <p:nvPr/>
          </p:nvGrpSpPr>
          <p:grpSpPr>
            <a:xfrm>
              <a:off x="13386099" y="4494295"/>
              <a:ext cx="326123" cy="113069"/>
              <a:chOff x="4418480" y="6245740"/>
              <a:chExt cx="326123" cy="113069"/>
            </a:xfrm>
            <a:solidFill>
              <a:schemeClr val="tx1"/>
            </a:solidFill>
          </p:grpSpPr>
          <p:sp>
            <p:nvSpPr>
              <p:cNvPr id="480" name="Ellipse 479"/>
              <p:cNvSpPr/>
              <p:nvPr/>
            </p:nvSpPr>
            <p:spPr>
              <a:xfrm>
                <a:off x="4418480" y="6245740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1" name="Ellipse 480"/>
              <p:cNvSpPr/>
              <p:nvPr/>
            </p:nvSpPr>
            <p:spPr>
              <a:xfrm>
                <a:off x="4636603" y="6250809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82" name="Gruppieren 481"/>
          <p:cNvGrpSpPr/>
          <p:nvPr/>
        </p:nvGrpSpPr>
        <p:grpSpPr>
          <a:xfrm>
            <a:off x="4247828" y="19747923"/>
            <a:ext cx="362838" cy="199756"/>
            <a:chOff x="13386099" y="4494295"/>
            <a:chExt cx="362884" cy="199781"/>
          </a:xfrm>
        </p:grpSpPr>
        <p:sp>
          <p:nvSpPr>
            <p:cNvPr id="483" name="Rechteck 482"/>
            <p:cNvSpPr/>
            <p:nvPr/>
          </p:nvSpPr>
          <p:spPr>
            <a:xfrm>
              <a:off x="13388983" y="4550076"/>
              <a:ext cx="36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484" name="Gruppieren 483"/>
            <p:cNvGrpSpPr/>
            <p:nvPr/>
          </p:nvGrpSpPr>
          <p:grpSpPr>
            <a:xfrm>
              <a:off x="13386099" y="4494295"/>
              <a:ext cx="326123" cy="113069"/>
              <a:chOff x="4418480" y="6245740"/>
              <a:chExt cx="326123" cy="113069"/>
            </a:xfrm>
            <a:solidFill>
              <a:schemeClr val="tx1"/>
            </a:solidFill>
          </p:grpSpPr>
          <p:sp>
            <p:nvSpPr>
              <p:cNvPr id="485" name="Ellipse 484"/>
              <p:cNvSpPr/>
              <p:nvPr/>
            </p:nvSpPr>
            <p:spPr>
              <a:xfrm>
                <a:off x="4418480" y="6245740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6" name="Ellipse 485"/>
              <p:cNvSpPr/>
              <p:nvPr/>
            </p:nvSpPr>
            <p:spPr>
              <a:xfrm>
                <a:off x="4636603" y="6250809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487" name="Rechteck 486"/>
          <p:cNvSpPr/>
          <p:nvPr/>
        </p:nvSpPr>
        <p:spPr>
          <a:xfrm rot="17585375">
            <a:off x="4184836" y="20077758"/>
            <a:ext cx="125984" cy="196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88" name="Gruppieren 487"/>
          <p:cNvGrpSpPr/>
          <p:nvPr/>
        </p:nvGrpSpPr>
        <p:grpSpPr>
          <a:xfrm>
            <a:off x="8938703" y="19966054"/>
            <a:ext cx="237533" cy="642042"/>
            <a:chOff x="10157880" y="4894734"/>
            <a:chExt cx="237563" cy="642123"/>
          </a:xfrm>
        </p:grpSpPr>
        <p:sp>
          <p:nvSpPr>
            <p:cNvPr id="489" name="Rechteck 488"/>
            <p:cNvSpPr/>
            <p:nvPr/>
          </p:nvSpPr>
          <p:spPr>
            <a:xfrm rot="2322790">
              <a:off x="10269443" y="4894734"/>
              <a:ext cx="126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0" name="Rechteck 489"/>
            <p:cNvSpPr/>
            <p:nvPr/>
          </p:nvSpPr>
          <p:spPr>
            <a:xfrm>
              <a:off x="10157880" y="5361061"/>
              <a:ext cx="126000" cy="175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491" name="Gruppieren 490"/>
          <p:cNvGrpSpPr/>
          <p:nvPr/>
        </p:nvGrpSpPr>
        <p:grpSpPr>
          <a:xfrm>
            <a:off x="13514821" y="19966667"/>
            <a:ext cx="237533" cy="642042"/>
            <a:chOff x="10157880" y="4894734"/>
            <a:chExt cx="237563" cy="642123"/>
          </a:xfrm>
        </p:grpSpPr>
        <p:sp>
          <p:nvSpPr>
            <p:cNvPr id="492" name="Rechteck 491"/>
            <p:cNvSpPr/>
            <p:nvPr/>
          </p:nvSpPr>
          <p:spPr>
            <a:xfrm rot="2322790">
              <a:off x="10269443" y="4894734"/>
              <a:ext cx="126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3" name="Rechteck 492"/>
            <p:cNvSpPr/>
            <p:nvPr/>
          </p:nvSpPr>
          <p:spPr>
            <a:xfrm>
              <a:off x="10157880" y="5361061"/>
              <a:ext cx="126000" cy="175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494" name="Gruppieren 493"/>
          <p:cNvGrpSpPr/>
          <p:nvPr/>
        </p:nvGrpSpPr>
        <p:grpSpPr>
          <a:xfrm>
            <a:off x="11085804" y="21290487"/>
            <a:ext cx="362838" cy="199756"/>
            <a:chOff x="13386099" y="4494295"/>
            <a:chExt cx="362884" cy="199781"/>
          </a:xfrm>
        </p:grpSpPr>
        <p:sp>
          <p:nvSpPr>
            <p:cNvPr id="495" name="Rechteck 494"/>
            <p:cNvSpPr/>
            <p:nvPr/>
          </p:nvSpPr>
          <p:spPr>
            <a:xfrm>
              <a:off x="13388983" y="4550076"/>
              <a:ext cx="36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496" name="Gruppieren 495"/>
            <p:cNvGrpSpPr/>
            <p:nvPr/>
          </p:nvGrpSpPr>
          <p:grpSpPr>
            <a:xfrm>
              <a:off x="13386099" y="4494295"/>
              <a:ext cx="326123" cy="113069"/>
              <a:chOff x="4418480" y="6245740"/>
              <a:chExt cx="326123" cy="113069"/>
            </a:xfrm>
            <a:solidFill>
              <a:schemeClr val="tx1"/>
            </a:solidFill>
          </p:grpSpPr>
          <p:sp>
            <p:nvSpPr>
              <p:cNvPr id="497" name="Ellipse 496"/>
              <p:cNvSpPr/>
              <p:nvPr/>
            </p:nvSpPr>
            <p:spPr>
              <a:xfrm>
                <a:off x="4418480" y="6245740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8" name="Ellipse 497"/>
              <p:cNvSpPr/>
              <p:nvPr/>
            </p:nvSpPr>
            <p:spPr>
              <a:xfrm>
                <a:off x="4636603" y="6250809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99" name="Gruppieren 498"/>
          <p:cNvGrpSpPr/>
          <p:nvPr/>
        </p:nvGrpSpPr>
        <p:grpSpPr>
          <a:xfrm>
            <a:off x="11181053" y="21490984"/>
            <a:ext cx="237533" cy="642042"/>
            <a:chOff x="10157880" y="4894734"/>
            <a:chExt cx="237563" cy="642123"/>
          </a:xfrm>
        </p:grpSpPr>
        <p:sp>
          <p:nvSpPr>
            <p:cNvPr id="500" name="Rechteck 499"/>
            <p:cNvSpPr/>
            <p:nvPr/>
          </p:nvSpPr>
          <p:spPr>
            <a:xfrm rot="2322790">
              <a:off x="10269443" y="4894734"/>
              <a:ext cx="126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1" name="Rechteck 500"/>
            <p:cNvSpPr/>
            <p:nvPr/>
          </p:nvSpPr>
          <p:spPr>
            <a:xfrm>
              <a:off x="10157880" y="5361061"/>
              <a:ext cx="126000" cy="175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502" name="Gruppieren 501"/>
          <p:cNvGrpSpPr/>
          <p:nvPr/>
        </p:nvGrpSpPr>
        <p:grpSpPr>
          <a:xfrm>
            <a:off x="5366801" y="6039923"/>
            <a:ext cx="362838" cy="199756"/>
            <a:chOff x="13386099" y="4494295"/>
            <a:chExt cx="362884" cy="199781"/>
          </a:xfrm>
        </p:grpSpPr>
        <p:sp>
          <p:nvSpPr>
            <p:cNvPr id="503" name="Rechteck 502"/>
            <p:cNvSpPr/>
            <p:nvPr/>
          </p:nvSpPr>
          <p:spPr>
            <a:xfrm>
              <a:off x="13388983" y="4550076"/>
              <a:ext cx="36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504" name="Gruppieren 503"/>
            <p:cNvGrpSpPr/>
            <p:nvPr/>
          </p:nvGrpSpPr>
          <p:grpSpPr>
            <a:xfrm>
              <a:off x="13386099" y="4494295"/>
              <a:ext cx="326123" cy="113069"/>
              <a:chOff x="4418480" y="6245740"/>
              <a:chExt cx="326123" cy="113069"/>
            </a:xfrm>
            <a:solidFill>
              <a:schemeClr val="tx1"/>
            </a:solidFill>
          </p:grpSpPr>
          <p:sp>
            <p:nvSpPr>
              <p:cNvPr id="505" name="Ellipse 504"/>
              <p:cNvSpPr/>
              <p:nvPr/>
            </p:nvSpPr>
            <p:spPr>
              <a:xfrm>
                <a:off x="4418480" y="6245740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6" name="Ellipse 505"/>
              <p:cNvSpPr/>
              <p:nvPr/>
            </p:nvSpPr>
            <p:spPr>
              <a:xfrm>
                <a:off x="4636603" y="6250809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07" name="Gruppieren 506"/>
          <p:cNvGrpSpPr/>
          <p:nvPr/>
        </p:nvGrpSpPr>
        <p:grpSpPr>
          <a:xfrm>
            <a:off x="7789472" y="7786173"/>
            <a:ext cx="237533" cy="642042"/>
            <a:chOff x="10157880" y="4894734"/>
            <a:chExt cx="237563" cy="642123"/>
          </a:xfrm>
        </p:grpSpPr>
        <p:sp>
          <p:nvSpPr>
            <p:cNvPr id="508" name="Rechteck 507"/>
            <p:cNvSpPr/>
            <p:nvPr/>
          </p:nvSpPr>
          <p:spPr>
            <a:xfrm rot="2322790">
              <a:off x="10269443" y="4894734"/>
              <a:ext cx="126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9" name="Rechteck 508"/>
            <p:cNvSpPr/>
            <p:nvPr/>
          </p:nvSpPr>
          <p:spPr>
            <a:xfrm>
              <a:off x="10157880" y="5361061"/>
              <a:ext cx="126000" cy="175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510" name="Gruppieren 509"/>
          <p:cNvGrpSpPr/>
          <p:nvPr/>
        </p:nvGrpSpPr>
        <p:grpSpPr>
          <a:xfrm>
            <a:off x="8672306" y="7864513"/>
            <a:ext cx="198939" cy="216850"/>
            <a:chOff x="6385126" y="4824046"/>
            <a:chExt cx="198964" cy="216877"/>
          </a:xfrm>
        </p:grpSpPr>
        <p:sp>
          <p:nvSpPr>
            <p:cNvPr id="511" name="Rechteck 510"/>
            <p:cNvSpPr/>
            <p:nvPr/>
          </p:nvSpPr>
          <p:spPr>
            <a:xfrm>
              <a:off x="6385126" y="4844284"/>
              <a:ext cx="198964" cy="177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2" name="Freihandform 511"/>
            <p:cNvSpPr/>
            <p:nvPr/>
          </p:nvSpPr>
          <p:spPr>
            <a:xfrm>
              <a:off x="6482862" y="4824046"/>
              <a:ext cx="72000" cy="6116"/>
            </a:xfrm>
            <a:custGeom>
              <a:avLst/>
              <a:gdLst>
                <a:gd name="connsiteX0" fmla="*/ 0 w 64476"/>
                <a:gd name="connsiteY0" fmla="*/ 0 h 6116"/>
                <a:gd name="connsiteX1" fmla="*/ 35169 w 64476"/>
                <a:gd name="connsiteY1" fmla="*/ 5861 h 6116"/>
                <a:gd name="connsiteX2" fmla="*/ 64476 w 64476"/>
                <a:gd name="connsiteY2" fmla="*/ 5861 h 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476" h="6116">
                  <a:moveTo>
                    <a:pt x="0" y="0"/>
                  </a:moveTo>
                  <a:cubicBezTo>
                    <a:pt x="10512" y="2103"/>
                    <a:pt x="24860" y="5255"/>
                    <a:pt x="35169" y="5861"/>
                  </a:cubicBezTo>
                  <a:cubicBezTo>
                    <a:pt x="44921" y="6435"/>
                    <a:pt x="54707" y="5861"/>
                    <a:pt x="64476" y="5861"/>
                  </a:cubicBezTo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3" name="Freihandform 512"/>
            <p:cNvSpPr/>
            <p:nvPr/>
          </p:nvSpPr>
          <p:spPr>
            <a:xfrm>
              <a:off x="6491654" y="5040923"/>
              <a:ext cx="64477" cy="0"/>
            </a:xfrm>
            <a:custGeom>
              <a:avLst/>
              <a:gdLst>
                <a:gd name="connsiteX0" fmla="*/ 0 w 64477"/>
                <a:gd name="connsiteY0" fmla="*/ 0 h 0"/>
                <a:gd name="connsiteX1" fmla="*/ 64477 w 6447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477">
                  <a:moveTo>
                    <a:pt x="0" y="0"/>
                  </a:moveTo>
                  <a:lnTo>
                    <a:pt x="6447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514" name="Rechteck 513"/>
          <p:cNvSpPr/>
          <p:nvPr/>
        </p:nvSpPr>
        <p:spPr>
          <a:xfrm rot="17585375">
            <a:off x="11061944" y="7895542"/>
            <a:ext cx="125984" cy="196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515" name="Gruppieren 514"/>
          <p:cNvGrpSpPr/>
          <p:nvPr/>
        </p:nvGrpSpPr>
        <p:grpSpPr>
          <a:xfrm>
            <a:off x="11116027" y="7543680"/>
            <a:ext cx="362838" cy="199756"/>
            <a:chOff x="13386099" y="4494295"/>
            <a:chExt cx="362884" cy="199781"/>
          </a:xfrm>
        </p:grpSpPr>
        <p:sp>
          <p:nvSpPr>
            <p:cNvPr id="516" name="Rechteck 515"/>
            <p:cNvSpPr/>
            <p:nvPr/>
          </p:nvSpPr>
          <p:spPr>
            <a:xfrm>
              <a:off x="13388983" y="4550076"/>
              <a:ext cx="36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517" name="Gruppieren 516"/>
            <p:cNvGrpSpPr/>
            <p:nvPr/>
          </p:nvGrpSpPr>
          <p:grpSpPr>
            <a:xfrm>
              <a:off x="13386099" y="4494295"/>
              <a:ext cx="326123" cy="113069"/>
              <a:chOff x="4418480" y="6245740"/>
              <a:chExt cx="326123" cy="113069"/>
            </a:xfrm>
            <a:solidFill>
              <a:schemeClr val="tx1"/>
            </a:solidFill>
          </p:grpSpPr>
          <p:sp>
            <p:nvSpPr>
              <p:cNvPr id="518" name="Ellipse 517"/>
              <p:cNvSpPr/>
              <p:nvPr/>
            </p:nvSpPr>
            <p:spPr>
              <a:xfrm>
                <a:off x="4418480" y="6245740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9" name="Ellipse 518"/>
              <p:cNvSpPr/>
              <p:nvPr/>
            </p:nvSpPr>
            <p:spPr>
              <a:xfrm>
                <a:off x="4636603" y="6250809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20" name="Gruppieren 519"/>
          <p:cNvGrpSpPr/>
          <p:nvPr/>
        </p:nvGrpSpPr>
        <p:grpSpPr>
          <a:xfrm>
            <a:off x="12102455" y="14102441"/>
            <a:ext cx="198939" cy="262388"/>
            <a:chOff x="6385126" y="4824046"/>
            <a:chExt cx="198964" cy="216877"/>
          </a:xfrm>
        </p:grpSpPr>
        <p:sp>
          <p:nvSpPr>
            <p:cNvPr id="521" name="Rechteck 520"/>
            <p:cNvSpPr/>
            <p:nvPr/>
          </p:nvSpPr>
          <p:spPr>
            <a:xfrm>
              <a:off x="6385126" y="4844284"/>
              <a:ext cx="198964" cy="177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2" name="Freihandform 521"/>
            <p:cNvSpPr/>
            <p:nvPr/>
          </p:nvSpPr>
          <p:spPr>
            <a:xfrm>
              <a:off x="6482862" y="4824046"/>
              <a:ext cx="72000" cy="6116"/>
            </a:xfrm>
            <a:custGeom>
              <a:avLst/>
              <a:gdLst>
                <a:gd name="connsiteX0" fmla="*/ 0 w 64476"/>
                <a:gd name="connsiteY0" fmla="*/ 0 h 6116"/>
                <a:gd name="connsiteX1" fmla="*/ 35169 w 64476"/>
                <a:gd name="connsiteY1" fmla="*/ 5861 h 6116"/>
                <a:gd name="connsiteX2" fmla="*/ 64476 w 64476"/>
                <a:gd name="connsiteY2" fmla="*/ 5861 h 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476" h="6116">
                  <a:moveTo>
                    <a:pt x="0" y="0"/>
                  </a:moveTo>
                  <a:cubicBezTo>
                    <a:pt x="10512" y="2103"/>
                    <a:pt x="24860" y="5255"/>
                    <a:pt x="35169" y="5861"/>
                  </a:cubicBezTo>
                  <a:cubicBezTo>
                    <a:pt x="44921" y="6435"/>
                    <a:pt x="54707" y="5861"/>
                    <a:pt x="64476" y="5861"/>
                  </a:cubicBezTo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3" name="Freihandform 522"/>
            <p:cNvSpPr/>
            <p:nvPr/>
          </p:nvSpPr>
          <p:spPr>
            <a:xfrm>
              <a:off x="6491654" y="5040923"/>
              <a:ext cx="64477" cy="0"/>
            </a:xfrm>
            <a:custGeom>
              <a:avLst/>
              <a:gdLst>
                <a:gd name="connsiteX0" fmla="*/ 0 w 64477"/>
                <a:gd name="connsiteY0" fmla="*/ 0 h 0"/>
                <a:gd name="connsiteX1" fmla="*/ 64477 w 6447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477">
                  <a:moveTo>
                    <a:pt x="0" y="0"/>
                  </a:moveTo>
                  <a:lnTo>
                    <a:pt x="6447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524" name="Gruppieren 523"/>
          <p:cNvGrpSpPr/>
          <p:nvPr/>
        </p:nvGrpSpPr>
        <p:grpSpPr>
          <a:xfrm>
            <a:off x="13252852" y="14111965"/>
            <a:ext cx="198939" cy="262388"/>
            <a:chOff x="6385126" y="4824046"/>
            <a:chExt cx="198964" cy="216877"/>
          </a:xfrm>
        </p:grpSpPr>
        <p:sp>
          <p:nvSpPr>
            <p:cNvPr id="525" name="Rechteck 524"/>
            <p:cNvSpPr/>
            <p:nvPr/>
          </p:nvSpPr>
          <p:spPr>
            <a:xfrm>
              <a:off x="6385126" y="4844284"/>
              <a:ext cx="198964" cy="177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6" name="Freihandform 525"/>
            <p:cNvSpPr/>
            <p:nvPr/>
          </p:nvSpPr>
          <p:spPr>
            <a:xfrm>
              <a:off x="6482862" y="4824046"/>
              <a:ext cx="72000" cy="6116"/>
            </a:xfrm>
            <a:custGeom>
              <a:avLst/>
              <a:gdLst>
                <a:gd name="connsiteX0" fmla="*/ 0 w 64476"/>
                <a:gd name="connsiteY0" fmla="*/ 0 h 6116"/>
                <a:gd name="connsiteX1" fmla="*/ 35169 w 64476"/>
                <a:gd name="connsiteY1" fmla="*/ 5861 h 6116"/>
                <a:gd name="connsiteX2" fmla="*/ 64476 w 64476"/>
                <a:gd name="connsiteY2" fmla="*/ 5861 h 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476" h="6116">
                  <a:moveTo>
                    <a:pt x="0" y="0"/>
                  </a:moveTo>
                  <a:cubicBezTo>
                    <a:pt x="10512" y="2103"/>
                    <a:pt x="24860" y="5255"/>
                    <a:pt x="35169" y="5861"/>
                  </a:cubicBezTo>
                  <a:cubicBezTo>
                    <a:pt x="44921" y="6435"/>
                    <a:pt x="54707" y="5861"/>
                    <a:pt x="64476" y="5861"/>
                  </a:cubicBezTo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7" name="Freihandform 526"/>
            <p:cNvSpPr/>
            <p:nvPr/>
          </p:nvSpPr>
          <p:spPr>
            <a:xfrm>
              <a:off x="6491654" y="5040923"/>
              <a:ext cx="64477" cy="0"/>
            </a:xfrm>
            <a:custGeom>
              <a:avLst/>
              <a:gdLst>
                <a:gd name="connsiteX0" fmla="*/ 0 w 64477"/>
                <a:gd name="connsiteY0" fmla="*/ 0 h 0"/>
                <a:gd name="connsiteX1" fmla="*/ 64477 w 6447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477">
                  <a:moveTo>
                    <a:pt x="0" y="0"/>
                  </a:moveTo>
                  <a:lnTo>
                    <a:pt x="6447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528" name="Gruppieren 527"/>
          <p:cNvGrpSpPr/>
          <p:nvPr/>
        </p:nvGrpSpPr>
        <p:grpSpPr>
          <a:xfrm>
            <a:off x="4218432" y="18218061"/>
            <a:ext cx="362838" cy="199756"/>
            <a:chOff x="13386099" y="4494295"/>
            <a:chExt cx="362884" cy="199781"/>
          </a:xfrm>
        </p:grpSpPr>
        <p:sp>
          <p:nvSpPr>
            <p:cNvPr id="529" name="Rechteck 528"/>
            <p:cNvSpPr/>
            <p:nvPr/>
          </p:nvSpPr>
          <p:spPr>
            <a:xfrm>
              <a:off x="13388983" y="4550076"/>
              <a:ext cx="360000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530" name="Gruppieren 529"/>
            <p:cNvGrpSpPr/>
            <p:nvPr/>
          </p:nvGrpSpPr>
          <p:grpSpPr>
            <a:xfrm>
              <a:off x="13386099" y="4494295"/>
              <a:ext cx="326123" cy="113069"/>
              <a:chOff x="4418480" y="6245740"/>
              <a:chExt cx="326123" cy="113069"/>
            </a:xfrm>
            <a:solidFill>
              <a:schemeClr val="tx1"/>
            </a:solidFill>
          </p:grpSpPr>
          <p:sp>
            <p:nvSpPr>
              <p:cNvPr id="531" name="Ellipse 530"/>
              <p:cNvSpPr/>
              <p:nvPr/>
            </p:nvSpPr>
            <p:spPr>
              <a:xfrm>
                <a:off x="4418480" y="6245740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2" name="Ellipse 531"/>
              <p:cNvSpPr/>
              <p:nvPr/>
            </p:nvSpPr>
            <p:spPr>
              <a:xfrm>
                <a:off x="4636603" y="6250809"/>
                <a:ext cx="108000" cy="108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33" name="Rechteck 532"/>
          <p:cNvSpPr/>
          <p:nvPr/>
        </p:nvSpPr>
        <p:spPr>
          <a:xfrm rot="17585375">
            <a:off x="4185372" y="18563380"/>
            <a:ext cx="125984" cy="196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63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Benutzerdefiniert</PresentationFormat>
  <Paragraphs>143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Fine stencil</vt:lpstr>
      <vt:lpstr>Tempus Sans ITC</vt:lpstr>
      <vt:lpstr>Larissa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Fleer</dc:creator>
  <cp:lastModifiedBy>Eva Fleer</cp:lastModifiedBy>
  <cp:revision>47</cp:revision>
  <dcterms:created xsi:type="dcterms:W3CDTF">2015-08-01T14:53:27Z</dcterms:created>
  <dcterms:modified xsi:type="dcterms:W3CDTF">2015-08-31T13:24:04Z</dcterms:modified>
</cp:coreProperties>
</file>