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AAD0-B317-48FA-B1B5-BBCF7F71349D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689A-CEBF-403D-9FEE-48F822A8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36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AAD0-B317-48FA-B1B5-BBCF7F71349D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689A-CEBF-403D-9FEE-48F822A8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63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AAD0-B317-48FA-B1B5-BBCF7F71349D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689A-CEBF-403D-9FEE-48F822A8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74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AAD0-B317-48FA-B1B5-BBCF7F71349D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689A-CEBF-403D-9FEE-48F822A8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243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AAD0-B317-48FA-B1B5-BBCF7F71349D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689A-CEBF-403D-9FEE-48F822A8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916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AAD0-B317-48FA-B1B5-BBCF7F71349D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689A-CEBF-403D-9FEE-48F822A8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45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AAD0-B317-48FA-B1B5-BBCF7F71349D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689A-CEBF-403D-9FEE-48F822A8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42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AAD0-B317-48FA-B1B5-BBCF7F71349D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689A-CEBF-403D-9FEE-48F822A8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042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AAD0-B317-48FA-B1B5-BBCF7F71349D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689A-CEBF-403D-9FEE-48F822A8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94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AAD0-B317-48FA-B1B5-BBCF7F71349D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1EC689A-CEBF-403D-9FEE-48F822A8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89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AAD0-B317-48FA-B1B5-BBCF7F71349D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689A-CEBF-403D-9FEE-48F822A8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16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AAD0-B317-48FA-B1B5-BBCF7F71349D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689A-CEBF-403D-9FEE-48F822A8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85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AAD0-B317-48FA-B1B5-BBCF7F71349D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689A-CEBF-403D-9FEE-48F822A8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AAD0-B317-48FA-B1B5-BBCF7F71349D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689A-CEBF-403D-9FEE-48F822A8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95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AAD0-B317-48FA-B1B5-BBCF7F71349D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689A-CEBF-403D-9FEE-48F822A8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92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AAD0-B317-48FA-B1B5-BBCF7F71349D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689A-CEBF-403D-9FEE-48F822A8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7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AAD0-B317-48FA-B1B5-BBCF7F71349D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689A-CEBF-403D-9FEE-48F822A8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9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E5AAD0-B317-48FA-B1B5-BBCF7F71349D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EC689A-CEBF-403D-9FEE-48F822A8D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18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Personal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Rugby League News Website</a:t>
            </a:r>
          </a:p>
          <a:p>
            <a:r>
              <a:rPr lang="en-GB" dirty="0" err="1" smtClean="0"/>
              <a:t>Xaviar</a:t>
            </a:r>
            <a:r>
              <a:rPr lang="en-GB" dirty="0" smtClean="0"/>
              <a:t> Hyatt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9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3415"/>
            <a:ext cx="10018713" cy="1752599"/>
          </a:xfrm>
        </p:spPr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56015"/>
            <a:ext cx="10018713" cy="3735186"/>
          </a:xfrm>
        </p:spPr>
        <p:txBody>
          <a:bodyPr/>
          <a:lstStyle/>
          <a:p>
            <a:r>
              <a:rPr lang="en-GB" dirty="0" smtClean="0"/>
              <a:t>Large Media Providers (Sky &amp; BBC) only release limited news articles:</a:t>
            </a:r>
            <a:br>
              <a:rPr lang="en-GB" dirty="0" smtClean="0"/>
            </a:br>
            <a:r>
              <a:rPr lang="en-GB" dirty="0" smtClean="0"/>
              <a:t>Signings, Sacking and Results</a:t>
            </a:r>
          </a:p>
          <a:p>
            <a:r>
              <a:rPr lang="en-GB" dirty="0" smtClean="0"/>
              <a:t>Small Newspapers local to teams write frequent articles covering a wider range of topics:</a:t>
            </a:r>
            <a:br>
              <a:rPr lang="en-GB" dirty="0" smtClean="0"/>
            </a:br>
            <a:r>
              <a:rPr lang="en-GB" dirty="0" smtClean="0"/>
              <a:t>Injuries, Rumours</a:t>
            </a:r>
          </a:p>
        </p:txBody>
      </p:sp>
    </p:spTree>
    <p:extLst>
      <p:ext uri="{BB962C8B-B14F-4D97-AF65-F5344CB8AC3E}">
        <p14:creationId xmlns:p14="http://schemas.microsoft.com/office/powerpoint/2010/main" val="4924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09502"/>
          </a:xfrm>
        </p:spPr>
        <p:txBody>
          <a:bodyPr/>
          <a:lstStyle/>
          <a:p>
            <a:r>
              <a:rPr lang="en-GB" dirty="0" smtClean="0"/>
              <a:t>User Stories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1729047"/>
            <a:ext cx="10018713" cy="4479248"/>
          </a:xfrm>
        </p:spPr>
        <p:txBody>
          <a:bodyPr/>
          <a:lstStyle/>
          <a:p>
            <a:r>
              <a:rPr lang="en-GB" dirty="0" smtClean="0"/>
              <a:t>As a user I want access to news stories related to rugby league so I don’t have to search google for specific information</a:t>
            </a:r>
          </a:p>
          <a:p>
            <a:r>
              <a:rPr lang="en-GB" dirty="0"/>
              <a:t>As a user </a:t>
            </a:r>
            <a:r>
              <a:rPr lang="en-GB" dirty="0" err="1"/>
              <a:t>i</a:t>
            </a:r>
            <a:r>
              <a:rPr lang="en-GB" dirty="0"/>
              <a:t> want to create an account so that I can receive news based on my </a:t>
            </a:r>
            <a:r>
              <a:rPr lang="en-GB" dirty="0" smtClean="0"/>
              <a:t>preference</a:t>
            </a:r>
          </a:p>
          <a:p>
            <a:r>
              <a:rPr lang="en-GB" dirty="0"/>
              <a:t>As a user I want to see team information &amp; </a:t>
            </a:r>
            <a:r>
              <a:rPr lang="en-GB" dirty="0" smtClean="0"/>
              <a:t>news</a:t>
            </a:r>
          </a:p>
          <a:p>
            <a:r>
              <a:rPr lang="en-GB" dirty="0"/>
              <a:t>As a user I want to see player </a:t>
            </a:r>
            <a:r>
              <a:rPr lang="en-GB" dirty="0" smtClean="0"/>
              <a:t>information</a:t>
            </a:r>
          </a:p>
          <a:p>
            <a:r>
              <a:rPr lang="en-GB" dirty="0"/>
              <a:t>As a user I want to see upcoming fixtures and where they are </a:t>
            </a:r>
            <a:r>
              <a:rPr lang="en-GB" dirty="0" smtClean="0"/>
              <a:t>televised</a:t>
            </a:r>
          </a:p>
          <a:p>
            <a:r>
              <a:rPr lang="en-GB" dirty="0"/>
              <a:t>As a user </a:t>
            </a:r>
            <a:r>
              <a:rPr lang="en-GB" dirty="0" err="1"/>
              <a:t>i</a:t>
            </a:r>
            <a:r>
              <a:rPr lang="en-GB" dirty="0"/>
              <a:t> want to see the Super League table</a:t>
            </a:r>
          </a:p>
        </p:txBody>
      </p:sp>
    </p:spTree>
    <p:extLst>
      <p:ext uri="{BB962C8B-B14F-4D97-AF65-F5344CB8AC3E}">
        <p14:creationId xmlns:p14="http://schemas.microsoft.com/office/powerpoint/2010/main" val="187316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134686"/>
          </a:xfrm>
        </p:spPr>
        <p:txBody>
          <a:bodyPr/>
          <a:lstStyle/>
          <a:p>
            <a:r>
              <a:rPr lang="en-GB" dirty="0" smtClean="0"/>
              <a:t>Trello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1039093"/>
            <a:ext cx="10018713" cy="566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7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2875"/>
            <a:ext cx="10018713" cy="902368"/>
          </a:xfrm>
        </p:spPr>
        <p:txBody>
          <a:bodyPr/>
          <a:lstStyle/>
          <a:p>
            <a:r>
              <a:rPr lang="en-GB" dirty="0" smtClean="0"/>
              <a:t>ERD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235243"/>
            <a:ext cx="10018713" cy="531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8706"/>
            <a:ext cx="10018713" cy="902368"/>
          </a:xfrm>
        </p:spPr>
        <p:txBody>
          <a:bodyPr/>
          <a:lstStyle/>
          <a:p>
            <a:r>
              <a:rPr lang="en-GB" dirty="0" smtClean="0"/>
              <a:t>Team Database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1442787"/>
            <a:ext cx="10018713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09" y="3505200"/>
            <a:ext cx="6650407" cy="260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8706"/>
            <a:ext cx="10018713" cy="902368"/>
          </a:xfrm>
        </p:spPr>
        <p:txBody>
          <a:bodyPr/>
          <a:lstStyle/>
          <a:p>
            <a:r>
              <a:rPr lang="en-GB" dirty="0" smtClean="0"/>
              <a:t>Player Database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7" y="1443789"/>
            <a:ext cx="10018713" cy="1876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07" y="3767890"/>
            <a:ext cx="5111734" cy="266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8706"/>
            <a:ext cx="10018713" cy="902368"/>
          </a:xfrm>
        </p:spPr>
        <p:txBody>
          <a:bodyPr/>
          <a:lstStyle/>
          <a:p>
            <a:r>
              <a:rPr lang="en-GB" dirty="0" smtClean="0"/>
              <a:t>Previous Clubs Database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669" y="1156661"/>
            <a:ext cx="6617354" cy="1795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432" y="4194259"/>
            <a:ext cx="7693590" cy="22208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696" y="1171074"/>
            <a:ext cx="2781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7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BC1C1C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198</TotalTime>
  <Words>124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Personal Project</vt:lpstr>
      <vt:lpstr>Why?</vt:lpstr>
      <vt:lpstr>User Stories</vt:lpstr>
      <vt:lpstr>Trello</vt:lpstr>
      <vt:lpstr>ERD</vt:lpstr>
      <vt:lpstr>Team Database</vt:lpstr>
      <vt:lpstr>Player Database</vt:lpstr>
      <vt:lpstr>Previous Clubs Database</vt:lpstr>
      <vt:lpstr>Questions?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Project</dc:title>
  <dc:creator>Admin</dc:creator>
  <cp:lastModifiedBy>Admin</cp:lastModifiedBy>
  <cp:revision>11</cp:revision>
  <dcterms:created xsi:type="dcterms:W3CDTF">2018-08-17T13:04:58Z</dcterms:created>
  <dcterms:modified xsi:type="dcterms:W3CDTF">2018-08-20T12:23:36Z</dcterms:modified>
</cp:coreProperties>
</file>