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9D"/>
    <a:srgbClr val="FF9393"/>
    <a:srgbClr val="FF7979"/>
    <a:srgbClr val="FF0000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1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9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8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3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3160-5D1F-4385-BA3E-0C2B68CFAE4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1E0D-F9FE-42D7-A3A7-D56178686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Continuous Improvement</a:t>
            </a:r>
            <a:r>
              <a:rPr lang="en-GB" dirty="0" smtClean="0"/>
              <a:t> </a:t>
            </a:r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3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pic>
        <p:nvPicPr>
          <p:cNvPr id="9218" name="Picture 2" descr="Image result for mongo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29" y="3440089"/>
            <a:ext cx="5838343" cy="154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pic>
        <p:nvPicPr>
          <p:cNvPr id="8198" name="Picture 6" descr="Image result for terra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23" y="3658656"/>
            <a:ext cx="4299214" cy="22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4409" y="13163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1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of a CI pipeline with relevant software examples </a:t>
            </a:r>
          </a:p>
          <a:p>
            <a:r>
              <a:rPr lang="en-GB" dirty="0" smtClean="0"/>
              <a:t>Talk about a few specific software and how and where it can be integrated into our example.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2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pic>
        <p:nvPicPr>
          <p:cNvPr id="1026" name="Picture 2" descr="Image result for cvs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49" y="1851660"/>
            <a:ext cx="5781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i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50" y="1796549"/>
            <a:ext cx="5864887" cy="34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4905375"/>
            <a:ext cx="47529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23" grpId="0"/>
      <p:bldP spid="24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pic>
        <p:nvPicPr>
          <p:cNvPr id="2052" name="Picture 4" descr="Image result for bamboo ci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74" y="5200263"/>
            <a:ext cx="7820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8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pic>
        <p:nvPicPr>
          <p:cNvPr id="3074" name="Picture 2" descr="Image result for testingwh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87" y="1951672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3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77916" y="1913229"/>
            <a:ext cx="6434064" cy="247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2" name="Picture 6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5" y="1554860"/>
            <a:ext cx="412874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0026" y="2011680"/>
            <a:ext cx="2831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Saves Code and packages as an </a:t>
            </a:r>
            <a:r>
              <a:rPr lang="en-GB" dirty="0" err="1" smtClean="0"/>
              <a:t>docker.image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Images can be ran on any machine with the </a:t>
            </a:r>
            <a:r>
              <a:rPr lang="en-GB" dirty="0" err="1" smtClean="0"/>
              <a:t>docker</a:t>
            </a:r>
            <a:r>
              <a:rPr lang="en-GB" dirty="0" smtClean="0"/>
              <a:t> Engine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Engine effectively sits on top of the 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pic>
        <p:nvPicPr>
          <p:cNvPr id="7170" name="Picture 2" descr="Image result for Ans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81" y="153850"/>
            <a:ext cx="4892814" cy="153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42999" y="138801"/>
            <a:ext cx="5735364" cy="1849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8" name="Picture 4" descr="Image result for vag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52" y="11126"/>
            <a:ext cx="5636288" cy="21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51660"/>
          </a:xfrm>
          <a:prstGeom prst="rect">
            <a:avLst/>
          </a:prstGeom>
          <a:solidFill>
            <a:srgbClr val="C7D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487" y="211455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CI PIPELINE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59" y="-38862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157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Source Code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24463" y="428893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Version Control System</a:t>
            </a:r>
          </a:p>
          <a:p>
            <a:pPr algn="ctr"/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6615" y="691943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6615" y="112786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0891" y="322611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0891" y="1167557"/>
            <a:ext cx="68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524715" y="428893"/>
            <a:ext cx="16687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Project Tracking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60189" y="688769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3511" y="1112720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01496" y="1173078"/>
            <a:ext cx="11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Work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876868" y="273416"/>
            <a:ext cx="16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Work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24463" y="2458782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CI Server</a:t>
            </a:r>
          </a:p>
          <a:p>
            <a:pPr algn="ctr"/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8500" y="1352223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43804" y="1352223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5791" y="1785889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 Code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059262" y="179917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Poll Code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78902" y="2137410"/>
            <a:ext cx="461665" cy="2628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48907" y="2458920"/>
            <a:ext cx="26190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Build Tool</a:t>
            </a:r>
          </a:p>
          <a:p>
            <a:pPr algn="ctr"/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511" y="2708367"/>
            <a:ext cx="1205396" cy="1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43511" y="3143250"/>
            <a:ext cx="1205396" cy="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9155" y="2122335"/>
            <a:ext cx="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Results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875335" y="3183981"/>
            <a:ext cx="11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code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187344" y="4492816"/>
            <a:ext cx="2619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Automated Testing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41381" y="3386257"/>
            <a:ext cx="1270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006685" y="3386257"/>
            <a:ext cx="0" cy="110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71464" y="3693090"/>
            <a:ext cx="6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Tests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1006685" y="3679433"/>
            <a:ext cx="9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Results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186420" y="2461347"/>
            <a:ext cx="137539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Email server</a:t>
            </a:r>
          </a:p>
          <a:p>
            <a:pPr algn="ctr"/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6615" y="2846248"/>
            <a:ext cx="1647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17" y="2889697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Build Report</a:t>
            </a:r>
            <a:endParaRPr lang="en-GB" dirty="0"/>
          </a:p>
        </p:txBody>
      </p:sp>
      <p:cxnSp>
        <p:nvCxnSpPr>
          <p:cNvPr id="2049" name="Elbow Connector 2048"/>
          <p:cNvCxnSpPr>
            <a:stCxn id="20" idx="2"/>
            <a:endCxn id="79" idx="3"/>
          </p:cNvCxnSpPr>
          <p:nvPr/>
        </p:nvCxnSpPr>
        <p:spPr>
          <a:xfrm rot="5400000">
            <a:off x="5210675" y="2879136"/>
            <a:ext cx="820336" cy="18262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0069" y="3740783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Artefact Repository</a:t>
            </a:r>
          </a:p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294981" y="4211668"/>
            <a:ext cx="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Artefact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407855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Testing Environment</a:t>
            </a:r>
          </a:p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94359" y="4650105"/>
            <a:ext cx="461665" cy="25869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Testers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76670" y="4677482"/>
            <a:ext cx="397449" cy="8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3254" y="5043208"/>
            <a:ext cx="14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Test Artefact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7943" y="594360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8249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Staging Environment</a:t>
            </a:r>
          </a:p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604740" y="5635169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Environment Testing Done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4590" y="5481935"/>
            <a:ext cx="213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Live Environment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277572" y="5930030"/>
            <a:ext cx="1647848" cy="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134" y="5976700"/>
            <a:ext cx="14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Staging Passed</a:t>
            </a:r>
            <a:endParaRPr lang="en-GB" dirty="0"/>
          </a:p>
        </p:txBody>
      </p:sp>
      <p:pic>
        <p:nvPicPr>
          <p:cNvPr id="5124" name="Picture 4" descr="Image result for 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3" y="131521"/>
            <a:ext cx="3570469" cy="20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528</Words>
  <Application>Microsoft Office PowerPoint</Application>
  <PresentationFormat>Widescreen</PresentationFormat>
  <Paragraphs>335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Continuous Improvement Pipeline</vt:lpstr>
      <vt:lpstr>CI Pipeline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2018-08-16T14:47:35Z</dcterms:created>
  <dcterms:modified xsi:type="dcterms:W3CDTF">2018-08-17T08:09:19Z</dcterms:modified>
</cp:coreProperties>
</file>