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5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395" autoAdjust="0"/>
  </p:normalViewPr>
  <p:slideViewPr>
    <p:cSldViewPr snapToGrid="0" showGuides="1">
      <p:cViewPr varScale="1">
        <p:scale>
          <a:sx n="86" d="100"/>
          <a:sy n="86" d="100"/>
        </p:scale>
        <p:origin x="509" y="3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14/12/2023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14/12/2023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ca-ES" noProof="0" smtClean="0"/>
              <a:t>Feu clic aquí per editar l'estil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a-ES" noProof="0" smtClean="0"/>
              <a:t>Feu clic aquí per editar l'estil de subtítols del patró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a-ES" noProof="0" smtClean="0"/>
              <a:t>Feu clic aquí per editar l'estil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ca-ES" noProof="0" smtClean="0"/>
              <a:t>Editeu els estils de text del patró</a:t>
            </a:r>
          </a:p>
          <a:p>
            <a:pPr lvl="1" rtl="0"/>
            <a:r>
              <a:rPr lang="ca-ES" noProof="0" smtClean="0"/>
              <a:t>Segon nivell</a:t>
            </a:r>
          </a:p>
          <a:p>
            <a:pPr lvl="2" rtl="0"/>
            <a:r>
              <a:rPr lang="ca-ES" noProof="0" smtClean="0"/>
              <a:t>Tercer nivell</a:t>
            </a:r>
          </a:p>
          <a:p>
            <a:pPr lvl="3" rtl="0"/>
            <a:r>
              <a:rPr lang="ca-ES" noProof="0" smtClean="0"/>
              <a:t>Quart nivell</a:t>
            </a:r>
          </a:p>
          <a:p>
            <a:pPr lvl="4" rtl="0"/>
            <a:r>
              <a:rPr lang="ca-ES" noProof="0" smtClean="0"/>
              <a:t>Cinquè nivell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ca-ES" noProof="0" smtClean="0"/>
              <a:t>Feu clic aquí per editar l'estil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ca-ES" noProof="0" smtClean="0"/>
              <a:t>Editeu els estils de text del patró</a:t>
            </a:r>
          </a:p>
          <a:p>
            <a:pPr lvl="1" rtl="0"/>
            <a:r>
              <a:rPr lang="ca-ES" noProof="0" smtClean="0"/>
              <a:t>Segon nivell</a:t>
            </a:r>
          </a:p>
          <a:p>
            <a:pPr lvl="2" rtl="0"/>
            <a:r>
              <a:rPr lang="ca-ES" noProof="0" smtClean="0"/>
              <a:t>Tercer nivell</a:t>
            </a:r>
          </a:p>
          <a:p>
            <a:pPr lvl="3" rtl="0"/>
            <a:r>
              <a:rPr lang="ca-ES" noProof="0" smtClean="0"/>
              <a:t>Quart nivell</a:t>
            </a:r>
          </a:p>
          <a:p>
            <a:pPr lvl="4" rtl="0"/>
            <a:r>
              <a:rPr lang="ca-ES" noProof="0" smtClean="0"/>
              <a:t>Cinquè nivell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a-ES" noProof="0" smtClean="0"/>
              <a:t>Feu clic aquí per editar l'estil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a-ES" noProof="0" smtClean="0"/>
              <a:t>Editeu els estils de text del patró</a:t>
            </a:r>
          </a:p>
          <a:p>
            <a:pPr lvl="1" rtl="0"/>
            <a:r>
              <a:rPr lang="ca-ES" noProof="0" smtClean="0"/>
              <a:t>Segon nivell</a:t>
            </a:r>
          </a:p>
          <a:p>
            <a:pPr lvl="2" rtl="0"/>
            <a:r>
              <a:rPr lang="ca-ES" noProof="0" smtClean="0"/>
              <a:t>Tercer nivell</a:t>
            </a:r>
          </a:p>
          <a:p>
            <a:pPr lvl="3" rtl="0"/>
            <a:r>
              <a:rPr lang="ca-ES" noProof="0" smtClean="0"/>
              <a:t>Quart nivell</a:t>
            </a:r>
          </a:p>
          <a:p>
            <a:pPr lvl="4" rtl="0"/>
            <a:r>
              <a:rPr lang="ca-ES" noProof="0" smtClean="0"/>
              <a:t>Cinquè nivell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ca-ES" noProof="0" smtClean="0"/>
              <a:t>Feu clic aquí per editar l'estil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a-ES" noProof="0" smtClean="0"/>
              <a:t>Editeu els estils de text del patró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a-ES" noProof="0" smtClean="0"/>
              <a:t>Feu clic aquí per editar l'estil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ca-ES" noProof="0" smtClean="0"/>
              <a:t>Editeu els estils de text del patró</a:t>
            </a:r>
          </a:p>
          <a:p>
            <a:pPr lvl="1" rtl="0"/>
            <a:r>
              <a:rPr lang="ca-ES" noProof="0" smtClean="0"/>
              <a:t>Segon nivell</a:t>
            </a:r>
          </a:p>
          <a:p>
            <a:pPr lvl="2" rtl="0"/>
            <a:r>
              <a:rPr lang="ca-ES" noProof="0" smtClean="0"/>
              <a:t>Tercer nivell</a:t>
            </a:r>
          </a:p>
          <a:p>
            <a:pPr lvl="3" rtl="0"/>
            <a:r>
              <a:rPr lang="ca-ES" noProof="0" smtClean="0"/>
              <a:t>Quart nivell</a:t>
            </a:r>
          </a:p>
          <a:p>
            <a:pPr lvl="4" rtl="0"/>
            <a:r>
              <a:rPr lang="ca-ES" noProof="0" smtClean="0"/>
              <a:t>Cinquè nivell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ca-ES" noProof="0" smtClean="0"/>
              <a:t>Editeu els estils de text del patró</a:t>
            </a:r>
          </a:p>
          <a:p>
            <a:pPr lvl="1" rtl="0"/>
            <a:r>
              <a:rPr lang="ca-ES" noProof="0" smtClean="0"/>
              <a:t>Segon nivell</a:t>
            </a:r>
          </a:p>
          <a:p>
            <a:pPr lvl="2" rtl="0"/>
            <a:r>
              <a:rPr lang="ca-ES" noProof="0" smtClean="0"/>
              <a:t>Tercer nivell</a:t>
            </a:r>
          </a:p>
          <a:p>
            <a:pPr lvl="3" rtl="0"/>
            <a:r>
              <a:rPr lang="ca-ES" noProof="0" smtClean="0"/>
              <a:t>Quart nivell</a:t>
            </a:r>
          </a:p>
          <a:p>
            <a:pPr lvl="4" rtl="0"/>
            <a:r>
              <a:rPr lang="ca-ES" noProof="0" smtClean="0"/>
              <a:t>Cinquè nivell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ca-ES" noProof="0" smtClean="0"/>
              <a:t>Feu clic aquí per editar l'estil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a-ES" noProof="0" smtClean="0"/>
              <a:t>Editeu els estils de text del patró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ca-ES" noProof="0" smtClean="0"/>
              <a:t>Editeu els estils de text del patró</a:t>
            </a:r>
          </a:p>
          <a:p>
            <a:pPr lvl="1" rtl="0"/>
            <a:r>
              <a:rPr lang="ca-ES" noProof="0" smtClean="0"/>
              <a:t>Segon nivell</a:t>
            </a:r>
          </a:p>
          <a:p>
            <a:pPr lvl="2" rtl="0"/>
            <a:r>
              <a:rPr lang="ca-ES" noProof="0" smtClean="0"/>
              <a:t>Tercer nivell</a:t>
            </a:r>
          </a:p>
          <a:p>
            <a:pPr lvl="3" rtl="0"/>
            <a:r>
              <a:rPr lang="ca-ES" noProof="0" smtClean="0"/>
              <a:t>Quart nivell</a:t>
            </a:r>
          </a:p>
          <a:p>
            <a:pPr lvl="4" rtl="0"/>
            <a:r>
              <a:rPr lang="ca-ES" noProof="0" smtClean="0"/>
              <a:t>Cinquè nivell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a-ES" noProof="0" smtClean="0"/>
              <a:t>Editeu els estils de text del patró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ca-ES" noProof="0" smtClean="0"/>
              <a:t>Editeu els estils de text del patró</a:t>
            </a:r>
          </a:p>
          <a:p>
            <a:pPr lvl="1" rtl="0"/>
            <a:r>
              <a:rPr lang="ca-ES" noProof="0" smtClean="0"/>
              <a:t>Segon nivell</a:t>
            </a:r>
          </a:p>
          <a:p>
            <a:pPr lvl="2" rtl="0"/>
            <a:r>
              <a:rPr lang="ca-ES" noProof="0" smtClean="0"/>
              <a:t>Tercer nivell</a:t>
            </a:r>
          </a:p>
          <a:p>
            <a:pPr lvl="3" rtl="0"/>
            <a:r>
              <a:rPr lang="ca-ES" noProof="0" smtClean="0"/>
              <a:t>Quart nivell</a:t>
            </a:r>
          </a:p>
          <a:p>
            <a:pPr lvl="4" rtl="0"/>
            <a:r>
              <a:rPr lang="ca-ES" noProof="0" smtClean="0"/>
              <a:t>Cinquè nivell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a-ES" noProof="0" smtClean="0"/>
              <a:t>Feu clic aquí per editar l'estil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ca-ES" noProof="0" smtClean="0"/>
              <a:t>Feu clic aquí per editar l'estil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ca-ES" noProof="0" smtClean="0"/>
              <a:t>Editeu els estils de text del patró</a:t>
            </a:r>
          </a:p>
          <a:p>
            <a:pPr lvl="1" rtl="0"/>
            <a:r>
              <a:rPr lang="ca-ES" noProof="0" smtClean="0"/>
              <a:t>Segon nivell</a:t>
            </a:r>
          </a:p>
          <a:p>
            <a:pPr lvl="2" rtl="0"/>
            <a:r>
              <a:rPr lang="ca-ES" noProof="0" smtClean="0"/>
              <a:t>Tercer nivell</a:t>
            </a:r>
          </a:p>
          <a:p>
            <a:pPr lvl="3" rtl="0"/>
            <a:r>
              <a:rPr lang="ca-ES" noProof="0" smtClean="0"/>
              <a:t>Quart nivell</a:t>
            </a:r>
          </a:p>
          <a:p>
            <a:pPr lvl="4" rtl="0"/>
            <a:r>
              <a:rPr lang="ca-ES" noProof="0" smtClean="0"/>
              <a:t>Cinquè nivell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a-ES" noProof="0" smtClean="0"/>
              <a:t>Editeu els estils de text del patró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ca-ES" noProof="0" smtClean="0"/>
              <a:t>Feu clic aquí per editar l'estil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a-ES" noProof="0" smtClean="0"/>
              <a:t>Feu clic a la icona per afegir una imatge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a-ES" noProof="0" smtClean="0"/>
              <a:t>Editeu els estils de text del patró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14/12/2023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 smtClean="0">
                <a:solidFill>
                  <a:schemeClr val="bg1"/>
                </a:solidFill>
              </a:rPr>
              <a:t>Predicción de </a:t>
            </a:r>
            <a:r>
              <a:rPr lang="es-ES" b="1" dirty="0" err="1" smtClean="0">
                <a:solidFill>
                  <a:schemeClr val="bg1"/>
                </a:solidFill>
              </a:rPr>
              <a:t>Bitcoin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accent4"/>
                </a:solidFill>
              </a:rPr>
              <a:t>Presentación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 smtClean="0">
                <a:latin typeface="+mj-lt"/>
              </a:rPr>
              <a:t>DATA SCINENCE</a:t>
            </a:r>
            <a:endParaRPr lang="es-ES" sz="1500" b="1" dirty="0">
              <a:latin typeface="+mj-lt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 smtClean="0"/>
              <a:t>DATA COLLECTION</a:t>
            </a:r>
            <a:endParaRPr lang="es-ES" sz="16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81900" y="33230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 smtClean="0"/>
              <a:t>DATA CLEANING AND PREPARATION </a:t>
            </a:r>
            <a:endParaRPr lang="es-ES" sz="16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 smtClean="0"/>
              <a:t>EXPLORATORY DATA ANALYSIS</a:t>
            </a:r>
            <a:endParaRPr lang="es-ES" sz="16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 smtClean="0"/>
              <a:t>MODEL EVALUATION</a:t>
            </a:r>
            <a:endParaRPr lang="es-ES" sz="16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 smtClean="0"/>
              <a:t>MACHINE LEARNING</a:t>
            </a:r>
            <a:endParaRPr lang="es-ES" sz="1600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 smtClean="0"/>
              <a:t>FEATURE ENGINEERING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ollection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t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72" y="731686"/>
            <a:ext cx="9999456" cy="57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Cleaning</a:t>
            </a:r>
            <a:r>
              <a:rPr lang="es-E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394196" y="897406"/>
            <a:ext cx="7403608" cy="341119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data set, con sus columnas</a:t>
            </a: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Pasar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horas a </a:t>
            </a:r>
            <a:r>
              <a:rPr lang="es-E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hora de Madrid</a:t>
            </a: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endParaRPr lang="es-E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 la columna target</a:t>
            </a: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endParaRPr lang="es-E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Quitar los nulos</a:t>
            </a: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Mirar duplicados y </a:t>
            </a:r>
            <a:r>
              <a:rPr lang="es-E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es-E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Guardamos el </a:t>
            </a:r>
            <a:r>
              <a:rPr lang="es-E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s-E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endParaRPr lang="es-ES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3" y="3863113"/>
            <a:ext cx="11104545" cy="14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4104" y="1020288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t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5" y="1144547"/>
            <a:ext cx="11028929" cy="3205771"/>
          </a:xfrm>
          <a:prstGeom prst="rect">
            <a:avLst/>
          </a:prstGeom>
        </p:spPr>
      </p:pic>
      <p:pic>
        <p:nvPicPr>
          <p:cNvPr id="3" name="Imat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93" y="4773576"/>
            <a:ext cx="2419453" cy="1802156"/>
          </a:xfrm>
          <a:prstGeom prst="rect">
            <a:avLst/>
          </a:prstGeom>
        </p:spPr>
      </p:pic>
      <p:pic>
        <p:nvPicPr>
          <p:cNvPr id="5" name="Imat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787" y="4773576"/>
            <a:ext cx="2150081" cy="1982402"/>
          </a:xfrm>
          <a:prstGeom prst="rect">
            <a:avLst/>
          </a:prstGeom>
        </p:spPr>
      </p:pic>
      <p:pic>
        <p:nvPicPr>
          <p:cNvPr id="6" name="Imat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386" y="4773576"/>
            <a:ext cx="4015985" cy="2012022"/>
          </a:xfrm>
          <a:prstGeom prst="rect">
            <a:avLst/>
          </a:prstGeom>
        </p:spPr>
      </p:pic>
      <p:sp>
        <p:nvSpPr>
          <p:cNvPr id="24" name="Rectángulo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831511" y="4504264"/>
            <a:ext cx="2428875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5044796" y="4522042"/>
            <a:ext cx="2428875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8525389" y="4469576"/>
            <a:ext cx="2428875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6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ngineering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t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875" y="3463810"/>
            <a:ext cx="5915851" cy="3077004"/>
          </a:xfrm>
          <a:prstGeom prst="rect">
            <a:avLst/>
          </a:prstGeom>
        </p:spPr>
      </p:pic>
      <p:sp>
        <p:nvSpPr>
          <p:cNvPr id="49" name="Rectángulo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839390" y="721445"/>
            <a:ext cx="7863904" cy="2680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Pasar todo a numérico y a </a:t>
            </a: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 es necesario</a:t>
            </a: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Borrar atributos innecesarios</a:t>
            </a: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Ordinal </a:t>
            </a: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Mirar correlaciones</a:t>
            </a: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nuevos atributos</a:t>
            </a: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 </a:t>
            </a: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análisis de proyecto 7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</a:t>
            </a:r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839390" y="721445"/>
            <a:ext cx="7863904" cy="3167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/ Test</a:t>
            </a: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</a:t>
            </a: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155,23 de media / diferencia entre </a:t>
            </a: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LR, KNN, DT, RF, GBDT, SVR, EN</a:t>
            </a: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Randomsearch</a:t>
            </a: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RNNs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Simple, LSTM, GRU</a:t>
            </a: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lnSpc>
                <a:spcPts val="1900"/>
              </a:lnSpc>
              <a:buFontTx/>
              <a:buChar char="-"/>
            </a:pP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t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92" y="4521176"/>
            <a:ext cx="4071682" cy="1168724"/>
          </a:xfrm>
          <a:prstGeom prst="rect">
            <a:avLst/>
          </a:prstGeom>
        </p:spPr>
      </p:pic>
      <p:pic>
        <p:nvPicPr>
          <p:cNvPr id="3" name="Imat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13" y="3410936"/>
            <a:ext cx="3701212" cy="29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186</Words>
  <Application>Microsoft Office PowerPoint</Application>
  <PresentationFormat>Pantalla panoràmica</PresentationFormat>
  <Paragraphs>68</Paragraphs>
  <Slides>8</Slides>
  <Notes>8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</vt:lpstr>
      <vt:lpstr>Segoe UI Light</vt:lpstr>
      <vt:lpstr>Tema de Office</vt:lpstr>
      <vt:lpstr>Predicción de Bitcoin Presentación</vt:lpstr>
      <vt:lpstr>Diapositiva de análisis de proyecto 2</vt:lpstr>
      <vt:lpstr>Diapositiva de análisis de proyecto 3</vt:lpstr>
      <vt:lpstr>Diapositiva de análisis de proyecto 4</vt:lpstr>
      <vt:lpstr>Diapositiva de análisis de proyecto 5</vt:lpstr>
      <vt:lpstr>Diapositiva de análisis de proyecto 6</vt:lpstr>
      <vt:lpstr>Diapositiva de análisis de proyecto 7</vt:lpstr>
      <vt:lpstr>Gracias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2023-12-14T11:17:17Z</dcterms:created>
  <dcterms:modified xsi:type="dcterms:W3CDTF">2023-12-14T12:52:37Z</dcterms:modified>
</cp:coreProperties>
</file>