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1"/>
  </p:sldMasterIdLst>
  <p:notesMasterIdLst>
    <p:notesMasterId r:id="rId30"/>
  </p:notesMasterIdLst>
  <p:sldIdLst>
    <p:sldId id="256" r:id="rId2"/>
    <p:sldId id="272" r:id="rId3"/>
    <p:sldId id="262" r:id="rId4"/>
    <p:sldId id="268" r:id="rId5"/>
    <p:sldId id="264" r:id="rId6"/>
    <p:sldId id="269" r:id="rId7"/>
    <p:sldId id="282" r:id="rId8"/>
    <p:sldId id="270" r:id="rId9"/>
    <p:sldId id="283" r:id="rId10"/>
    <p:sldId id="281" r:id="rId11"/>
    <p:sldId id="273" r:id="rId12"/>
    <p:sldId id="274" r:id="rId13"/>
    <p:sldId id="271" r:id="rId14"/>
    <p:sldId id="284" r:id="rId15"/>
    <p:sldId id="285" r:id="rId16"/>
    <p:sldId id="257" r:id="rId17"/>
    <p:sldId id="260" r:id="rId18"/>
    <p:sldId id="261" r:id="rId19"/>
    <p:sldId id="258" r:id="rId20"/>
    <p:sldId id="286" r:id="rId21"/>
    <p:sldId id="287" r:id="rId22"/>
    <p:sldId id="276" r:id="rId23"/>
    <p:sldId id="277" r:id="rId24"/>
    <p:sldId id="278" r:id="rId25"/>
    <p:sldId id="279" r:id="rId26"/>
    <p:sldId id="288" r:id="rId27"/>
    <p:sldId id="275" r:id="rId28"/>
    <p:sldId id="280" r:id="rId29"/>
  </p:sldIdLst>
  <p:sldSz cx="12599988"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D0794-FCA6-40B8-ABDB-03717CFA0894}" v="18" dt="2021-11-25T04:40:21.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Juárez Martínez" userId="b8fab5dd1ded286d" providerId="LiveId" clId="{890D0794-FCA6-40B8-ABDB-03717CFA0894}"/>
    <pc:docChg chg="undo custSel addSld delSld modSld sldOrd">
      <pc:chgData name="Javier Juárez Martínez" userId="b8fab5dd1ded286d" providerId="LiveId" clId="{890D0794-FCA6-40B8-ABDB-03717CFA0894}" dt="2021-11-25T04:47:02.088" v="1066" actId="1076"/>
      <pc:docMkLst>
        <pc:docMk/>
      </pc:docMkLst>
      <pc:sldChg chg="addSp delSp modSp new mod ord">
        <pc:chgData name="Javier Juárez Martínez" userId="b8fab5dd1ded286d" providerId="LiveId" clId="{890D0794-FCA6-40B8-ABDB-03717CFA0894}" dt="2021-11-25T03:45:54.114" v="579" actId="20577"/>
        <pc:sldMkLst>
          <pc:docMk/>
          <pc:sldMk cId="3877642291" sldId="262"/>
        </pc:sldMkLst>
        <pc:spChg chg="mod">
          <ac:chgData name="Javier Juárez Martínez" userId="b8fab5dd1ded286d" providerId="LiveId" clId="{890D0794-FCA6-40B8-ABDB-03717CFA0894}" dt="2021-11-25T03:17:00.299" v="63" actId="20577"/>
          <ac:spMkLst>
            <pc:docMk/>
            <pc:sldMk cId="3877642291" sldId="262"/>
            <ac:spMk id="2" creationId="{ADDA5E69-DBC0-4051-B1A3-CE83220322E0}"/>
          </ac:spMkLst>
        </pc:spChg>
        <pc:spChg chg="del">
          <ac:chgData name="Javier Juárez Martínez" userId="b8fab5dd1ded286d" providerId="LiveId" clId="{890D0794-FCA6-40B8-ABDB-03717CFA0894}" dt="2021-11-25T03:16:15.928" v="26" actId="478"/>
          <ac:spMkLst>
            <pc:docMk/>
            <pc:sldMk cId="3877642291" sldId="262"/>
            <ac:spMk id="3" creationId="{1B0CB60F-7D66-4D0C-BE88-8DC37FA72D0F}"/>
          </ac:spMkLst>
        </pc:spChg>
        <pc:spChg chg="add mod">
          <ac:chgData name="Javier Juárez Martínez" userId="b8fab5dd1ded286d" providerId="LiveId" clId="{890D0794-FCA6-40B8-ABDB-03717CFA0894}" dt="2021-11-25T03:45:17.142" v="543" actId="20577"/>
          <ac:spMkLst>
            <pc:docMk/>
            <pc:sldMk cId="3877642291" sldId="262"/>
            <ac:spMk id="8" creationId="{456EFE73-3689-462A-AAC4-FF08ECCB2D6E}"/>
          </ac:spMkLst>
        </pc:spChg>
        <pc:spChg chg="add mod">
          <ac:chgData name="Javier Juárez Martínez" userId="b8fab5dd1ded286d" providerId="LiveId" clId="{890D0794-FCA6-40B8-ABDB-03717CFA0894}" dt="2021-11-25T03:45:54.114" v="579" actId="20577"/>
          <ac:spMkLst>
            <pc:docMk/>
            <pc:sldMk cId="3877642291" sldId="262"/>
            <ac:spMk id="9" creationId="{C14B024C-5250-4674-A0FE-D16736AA0D6E}"/>
          </ac:spMkLst>
        </pc:spChg>
        <pc:picChg chg="add del mod modCrop">
          <ac:chgData name="Javier Juárez Martínez" userId="b8fab5dd1ded286d" providerId="LiveId" clId="{890D0794-FCA6-40B8-ABDB-03717CFA0894}" dt="2021-11-25T03:18:31.108" v="79" actId="478"/>
          <ac:picMkLst>
            <pc:docMk/>
            <pc:sldMk cId="3877642291" sldId="262"/>
            <ac:picMk id="5" creationId="{9F4344AA-1949-4F62-BE7C-0D0563714E41}"/>
          </ac:picMkLst>
        </pc:picChg>
        <pc:picChg chg="add mod modCrop">
          <ac:chgData name="Javier Juárez Martínez" userId="b8fab5dd1ded286d" providerId="LiveId" clId="{890D0794-FCA6-40B8-ABDB-03717CFA0894}" dt="2021-11-25T03:44:59.468" v="539" actId="14100"/>
          <ac:picMkLst>
            <pc:docMk/>
            <pc:sldMk cId="3877642291" sldId="262"/>
            <ac:picMk id="7" creationId="{0DADF1E6-A52C-4210-B83A-DE6E4081A24A}"/>
          </ac:picMkLst>
        </pc:picChg>
      </pc:sldChg>
      <pc:sldChg chg="addSp delSp modSp add mod">
        <pc:chgData name="Javier Juárez Martínez" userId="b8fab5dd1ded286d" providerId="LiveId" clId="{890D0794-FCA6-40B8-ABDB-03717CFA0894}" dt="2021-11-25T03:18:22.664" v="76" actId="1076"/>
        <pc:sldMkLst>
          <pc:docMk/>
          <pc:sldMk cId="632038476" sldId="263"/>
        </pc:sldMkLst>
        <pc:picChg chg="add mod modCrop">
          <ac:chgData name="Javier Juárez Martínez" userId="b8fab5dd1ded286d" providerId="LiveId" clId="{890D0794-FCA6-40B8-ABDB-03717CFA0894}" dt="2021-11-25T03:18:22.664" v="76" actId="1076"/>
          <ac:picMkLst>
            <pc:docMk/>
            <pc:sldMk cId="632038476" sldId="263"/>
            <ac:picMk id="4" creationId="{9090BC4D-F414-4510-8A1A-707A109CAB54}"/>
          </ac:picMkLst>
        </pc:picChg>
        <pc:picChg chg="del">
          <ac:chgData name="Javier Juárez Martínez" userId="b8fab5dd1ded286d" providerId="LiveId" clId="{890D0794-FCA6-40B8-ABDB-03717CFA0894}" dt="2021-11-25T03:17:21.727" v="68" actId="478"/>
          <ac:picMkLst>
            <pc:docMk/>
            <pc:sldMk cId="632038476" sldId="263"/>
            <ac:picMk id="5" creationId="{9F4344AA-1949-4F62-BE7C-0D0563714E41}"/>
          </ac:picMkLst>
        </pc:picChg>
      </pc:sldChg>
      <pc:sldChg chg="addSp delSp modSp add mod setBg">
        <pc:chgData name="Javier Juárez Martínez" userId="b8fab5dd1ded286d" providerId="LiveId" clId="{890D0794-FCA6-40B8-ABDB-03717CFA0894}" dt="2021-11-25T04:09:26.435" v="782" actId="123"/>
        <pc:sldMkLst>
          <pc:docMk/>
          <pc:sldMk cId="1916356627" sldId="264"/>
        </pc:sldMkLst>
        <pc:spChg chg="mod">
          <ac:chgData name="Javier Juárez Martínez" userId="b8fab5dd1ded286d" providerId="LiveId" clId="{890D0794-FCA6-40B8-ABDB-03717CFA0894}" dt="2021-11-25T04:08:24.412" v="625" actId="14100"/>
          <ac:spMkLst>
            <pc:docMk/>
            <pc:sldMk cId="1916356627" sldId="264"/>
            <ac:spMk id="2" creationId="{ADDA5E69-DBC0-4051-B1A3-CE83220322E0}"/>
          </ac:spMkLst>
        </pc:spChg>
        <pc:spChg chg="add mod">
          <ac:chgData name="Javier Juárez Martínez" userId="b8fab5dd1ded286d" providerId="LiveId" clId="{890D0794-FCA6-40B8-ABDB-03717CFA0894}" dt="2021-11-25T04:09:26.435" v="782" actId="123"/>
          <ac:spMkLst>
            <pc:docMk/>
            <pc:sldMk cId="1916356627" sldId="264"/>
            <ac:spMk id="10" creationId="{2A082E52-04F0-411C-968A-F564058C04D0}"/>
          </ac:spMkLst>
        </pc:spChg>
        <pc:spChg chg="add">
          <ac:chgData name="Javier Juárez Martínez" userId="b8fab5dd1ded286d" providerId="LiveId" clId="{890D0794-FCA6-40B8-ABDB-03717CFA0894}" dt="2021-11-25T03:50:44.697" v="618" actId="26606"/>
          <ac:spMkLst>
            <pc:docMk/>
            <pc:sldMk cId="1916356627" sldId="264"/>
            <ac:spMk id="18" creationId="{D42CF425-7213-4F89-B0FF-4C2BDDD9C680}"/>
          </ac:spMkLst>
        </pc:spChg>
        <pc:spChg chg="add">
          <ac:chgData name="Javier Juárez Martínez" userId="b8fab5dd1ded286d" providerId="LiveId" clId="{890D0794-FCA6-40B8-ABDB-03717CFA0894}" dt="2021-11-25T03:50:44.697" v="618" actId="26606"/>
          <ac:spMkLst>
            <pc:docMk/>
            <pc:sldMk cId="1916356627" sldId="264"/>
            <ac:spMk id="24" creationId="{202A25CB-1ED1-4C87-AB49-8D3BC684D1CE}"/>
          </ac:spMkLst>
        </pc:spChg>
        <pc:spChg chg="add">
          <ac:chgData name="Javier Juárez Martínez" userId="b8fab5dd1ded286d" providerId="LiveId" clId="{890D0794-FCA6-40B8-ABDB-03717CFA0894}" dt="2021-11-25T03:50:44.697" v="618" actId="26606"/>
          <ac:spMkLst>
            <pc:docMk/>
            <pc:sldMk cId="1916356627" sldId="264"/>
            <ac:spMk id="26" creationId="{3484F10F-334C-431A-8E30-B66B496C56E8}"/>
          </ac:spMkLst>
        </pc:spChg>
        <pc:spChg chg="add">
          <ac:chgData name="Javier Juárez Martínez" userId="b8fab5dd1ded286d" providerId="LiveId" clId="{890D0794-FCA6-40B8-ABDB-03717CFA0894}" dt="2021-11-25T03:50:44.697" v="618" actId="26606"/>
          <ac:spMkLst>
            <pc:docMk/>
            <pc:sldMk cId="1916356627" sldId="264"/>
            <ac:spMk id="28" creationId="{AEA0BB24-2B23-4B19-996F-58DA607EE280}"/>
          </ac:spMkLst>
        </pc:spChg>
        <pc:picChg chg="add mod ord modCrop">
          <ac:chgData name="Javier Juárez Martínez" userId="b8fab5dd1ded286d" providerId="LiveId" clId="{890D0794-FCA6-40B8-ABDB-03717CFA0894}" dt="2021-11-25T04:08:19.748" v="624" actId="1076"/>
          <ac:picMkLst>
            <pc:docMk/>
            <pc:sldMk cId="1916356627" sldId="264"/>
            <ac:picMk id="4" creationId="{5E7CB56E-A7B2-40DC-BFBD-BD86D34F158B}"/>
          </ac:picMkLst>
        </pc:picChg>
        <pc:picChg chg="del">
          <ac:chgData name="Javier Juárez Martínez" userId="b8fab5dd1ded286d" providerId="LiveId" clId="{890D0794-FCA6-40B8-ABDB-03717CFA0894}" dt="2021-11-25T03:20:14.149" v="89" actId="478"/>
          <ac:picMkLst>
            <pc:docMk/>
            <pc:sldMk cId="1916356627" sldId="264"/>
            <ac:picMk id="5" creationId="{9F4344AA-1949-4F62-BE7C-0D0563714E41}"/>
          </ac:picMkLst>
        </pc:picChg>
        <pc:picChg chg="add del mod modCrop">
          <ac:chgData name="Javier Juárez Martínez" userId="b8fab5dd1ded286d" providerId="LiveId" clId="{890D0794-FCA6-40B8-ABDB-03717CFA0894}" dt="2021-11-25T03:49:59.350" v="601" actId="478"/>
          <ac:picMkLst>
            <pc:docMk/>
            <pc:sldMk cId="1916356627" sldId="264"/>
            <ac:picMk id="7" creationId="{554468AB-53DA-499C-BD78-90AFE64517C1}"/>
          </ac:picMkLst>
        </pc:picChg>
        <pc:picChg chg="add mod">
          <ac:chgData name="Javier Juárez Martínez" userId="b8fab5dd1ded286d" providerId="LiveId" clId="{890D0794-FCA6-40B8-ABDB-03717CFA0894}" dt="2021-11-25T03:50:59.774" v="623" actId="1076"/>
          <ac:picMkLst>
            <pc:docMk/>
            <pc:sldMk cId="1916356627" sldId="264"/>
            <ac:picMk id="9" creationId="{908FD1C7-6A5E-499C-A163-487740F849DA}"/>
          </ac:picMkLst>
        </pc:picChg>
        <pc:picChg chg="add">
          <ac:chgData name="Javier Juárez Martínez" userId="b8fab5dd1ded286d" providerId="LiveId" clId="{890D0794-FCA6-40B8-ABDB-03717CFA0894}" dt="2021-11-25T03:50:44.697" v="618" actId="26606"/>
          <ac:picMkLst>
            <pc:docMk/>
            <pc:sldMk cId="1916356627" sldId="264"/>
            <ac:picMk id="14" creationId="{412E3267-7ABE-412B-8580-47EC0D1F61FE}"/>
          </ac:picMkLst>
        </pc:picChg>
        <pc:picChg chg="add">
          <ac:chgData name="Javier Juárez Martínez" userId="b8fab5dd1ded286d" providerId="LiveId" clId="{890D0794-FCA6-40B8-ABDB-03717CFA0894}" dt="2021-11-25T03:50:44.697" v="618" actId="26606"/>
          <ac:picMkLst>
            <pc:docMk/>
            <pc:sldMk cId="1916356627" sldId="264"/>
            <ac:picMk id="16" creationId="{20B62C5A-2250-4380-AB23-DB87446CCED0}"/>
          </ac:picMkLst>
        </pc:picChg>
        <pc:picChg chg="add">
          <ac:chgData name="Javier Juárez Martínez" userId="b8fab5dd1ded286d" providerId="LiveId" clId="{890D0794-FCA6-40B8-ABDB-03717CFA0894}" dt="2021-11-25T03:50:44.697" v="618" actId="26606"/>
          <ac:picMkLst>
            <pc:docMk/>
            <pc:sldMk cId="1916356627" sldId="264"/>
            <ac:picMk id="20" creationId="{D35DA97D-88F8-4249-B650-4FC9FD50A382}"/>
          </ac:picMkLst>
        </pc:picChg>
        <pc:picChg chg="add">
          <ac:chgData name="Javier Juárez Martínez" userId="b8fab5dd1ded286d" providerId="LiveId" clId="{890D0794-FCA6-40B8-ABDB-03717CFA0894}" dt="2021-11-25T03:50:44.697" v="618" actId="26606"/>
          <ac:picMkLst>
            <pc:docMk/>
            <pc:sldMk cId="1916356627" sldId="264"/>
            <ac:picMk id="22" creationId="{43F38673-6E30-4BAE-AC67-0B283EBF4291}"/>
          </ac:picMkLst>
        </pc:picChg>
      </pc:sldChg>
      <pc:sldChg chg="addSp delSp modSp add mod ord">
        <pc:chgData name="Javier Juárez Martínez" userId="b8fab5dd1ded286d" providerId="LiveId" clId="{890D0794-FCA6-40B8-ABDB-03717CFA0894}" dt="2021-11-25T03:48:58.909" v="597" actId="1076"/>
        <pc:sldMkLst>
          <pc:docMk/>
          <pc:sldMk cId="1669882245" sldId="265"/>
        </pc:sldMkLst>
        <pc:spChg chg="mod">
          <ac:chgData name="Javier Juárez Martínez" userId="b8fab5dd1ded286d" providerId="LiveId" clId="{890D0794-FCA6-40B8-ABDB-03717CFA0894}" dt="2021-11-25T03:23:31.468" v="141" actId="20577"/>
          <ac:spMkLst>
            <pc:docMk/>
            <pc:sldMk cId="1669882245" sldId="265"/>
            <ac:spMk id="2" creationId="{ADDA5E69-DBC0-4051-B1A3-CE83220322E0}"/>
          </ac:spMkLst>
        </pc:spChg>
        <pc:spChg chg="add del">
          <ac:chgData name="Javier Juárez Martínez" userId="b8fab5dd1ded286d" providerId="LiveId" clId="{890D0794-FCA6-40B8-ABDB-03717CFA0894}" dt="2021-11-25T03:23:49.150" v="143" actId="11529"/>
          <ac:spMkLst>
            <pc:docMk/>
            <pc:sldMk cId="1669882245" sldId="265"/>
            <ac:spMk id="3" creationId="{81885D92-C0AB-4827-B4C4-C2B5991AC26A}"/>
          </ac:spMkLst>
        </pc:spChg>
        <pc:spChg chg="add mod">
          <ac:chgData name="Javier Juárez Martínez" userId="b8fab5dd1ded286d" providerId="LiveId" clId="{890D0794-FCA6-40B8-ABDB-03717CFA0894}" dt="2021-11-25T03:48:58.909" v="597" actId="1076"/>
          <ac:spMkLst>
            <pc:docMk/>
            <pc:sldMk cId="1669882245" sldId="265"/>
            <ac:spMk id="4" creationId="{3C2706D7-1A01-4D2C-95F9-849AAD96D470}"/>
          </ac:spMkLst>
        </pc:spChg>
        <pc:picChg chg="del">
          <ac:chgData name="Javier Juárez Martínez" userId="b8fab5dd1ded286d" providerId="LiveId" clId="{890D0794-FCA6-40B8-ABDB-03717CFA0894}" dt="2021-11-25T03:21:50.355" v="97" actId="478"/>
          <ac:picMkLst>
            <pc:docMk/>
            <pc:sldMk cId="1669882245" sldId="265"/>
            <ac:picMk id="5" creationId="{9F4344AA-1949-4F62-BE7C-0D0563714E41}"/>
          </ac:picMkLst>
        </pc:picChg>
      </pc:sldChg>
      <pc:sldChg chg="add del">
        <pc:chgData name="Javier Juárez Martínez" userId="b8fab5dd1ded286d" providerId="LiveId" clId="{890D0794-FCA6-40B8-ABDB-03717CFA0894}" dt="2021-11-25T04:09:41.357" v="783" actId="47"/>
        <pc:sldMkLst>
          <pc:docMk/>
          <pc:sldMk cId="708188188" sldId="266"/>
        </pc:sldMkLst>
      </pc:sldChg>
      <pc:sldChg chg="addSp delSp modSp add mod setBg addAnim delAnim setClrOvrMap">
        <pc:chgData name="Javier Juárez Martínez" userId="b8fab5dd1ded286d" providerId="LiveId" clId="{890D0794-FCA6-40B8-ABDB-03717CFA0894}" dt="2021-11-25T03:30:53.026" v="337" actId="26606"/>
        <pc:sldMkLst>
          <pc:docMk/>
          <pc:sldMk cId="799215819" sldId="267"/>
        </pc:sldMkLst>
        <pc:spChg chg="mod">
          <ac:chgData name="Javier Juárez Martínez" userId="b8fab5dd1ded286d" providerId="LiveId" clId="{890D0794-FCA6-40B8-ABDB-03717CFA0894}" dt="2021-11-25T03:30:53.026" v="337" actId="26606"/>
          <ac:spMkLst>
            <pc:docMk/>
            <pc:sldMk cId="799215819" sldId="267"/>
            <ac:spMk id="2" creationId="{ADDA5E69-DBC0-4051-B1A3-CE83220322E0}"/>
          </ac:spMkLst>
        </pc:spChg>
        <pc:spChg chg="add del">
          <ac:chgData name="Javier Juárez Martínez" userId="b8fab5dd1ded286d" providerId="LiveId" clId="{890D0794-FCA6-40B8-ABDB-03717CFA0894}" dt="2021-11-25T03:30:53.026" v="337" actId="26606"/>
          <ac:spMkLst>
            <pc:docMk/>
            <pc:sldMk cId="799215819" sldId="267"/>
            <ac:spMk id="15" creationId="{4AC0CD9D-7610-4620-93B4-798CCD9AB581}"/>
          </ac:spMkLst>
        </pc:spChg>
        <pc:spChg chg="add del">
          <ac:chgData name="Javier Juárez Martínez" userId="b8fab5dd1ded286d" providerId="LiveId" clId="{890D0794-FCA6-40B8-ABDB-03717CFA0894}" dt="2021-11-25T03:30:53.026" v="337" actId="26606"/>
          <ac:spMkLst>
            <pc:docMk/>
            <pc:sldMk cId="799215819" sldId="267"/>
            <ac:spMk id="21" creationId="{DE4D62F9-188E-4530-84C2-24BDEE4BEB82}"/>
          </ac:spMkLst>
        </pc:spChg>
        <pc:spChg chg="add del">
          <ac:chgData name="Javier Juárez Martínez" userId="b8fab5dd1ded286d" providerId="LiveId" clId="{890D0794-FCA6-40B8-ABDB-03717CFA0894}" dt="2021-11-25T03:30:53.026" v="337" actId="26606"/>
          <ac:spMkLst>
            <pc:docMk/>
            <pc:sldMk cId="799215819" sldId="267"/>
            <ac:spMk id="23" creationId="{757B325C-3E35-45CF-9D07-3BCB281F3B9C}"/>
          </ac:spMkLst>
        </pc:spChg>
        <pc:spChg chg="add del">
          <ac:chgData name="Javier Juárez Martínez" userId="b8fab5dd1ded286d" providerId="LiveId" clId="{890D0794-FCA6-40B8-ABDB-03717CFA0894}" dt="2021-11-25T03:30:53.026" v="337" actId="26606"/>
          <ac:spMkLst>
            <pc:docMk/>
            <pc:sldMk cId="799215819" sldId="267"/>
            <ac:spMk id="25" creationId="{C24BEC42-AFF3-40D1-93A2-A27A42E1E23C}"/>
          </ac:spMkLst>
        </pc:spChg>
        <pc:spChg chg="add del">
          <ac:chgData name="Javier Juárez Martínez" userId="b8fab5dd1ded286d" providerId="LiveId" clId="{890D0794-FCA6-40B8-ABDB-03717CFA0894}" dt="2021-11-25T03:30:53.026" v="337" actId="26606"/>
          <ac:spMkLst>
            <pc:docMk/>
            <pc:sldMk cId="799215819" sldId="267"/>
            <ac:spMk id="27" creationId="{608F427C-1EC9-4280-9367-F2B3AA063E82}"/>
          </ac:spMkLst>
        </pc:spChg>
        <pc:spChg chg="add del">
          <ac:chgData name="Javier Juárez Martínez" userId="b8fab5dd1ded286d" providerId="LiveId" clId="{890D0794-FCA6-40B8-ABDB-03717CFA0894}" dt="2021-11-25T03:30:53.026" v="337" actId="26606"/>
          <ac:spMkLst>
            <pc:docMk/>
            <pc:sldMk cId="799215819" sldId="267"/>
            <ac:spMk id="29" creationId="{F98810A7-E114-447A-A7D6-69B27CFB5650}"/>
          </ac:spMkLst>
        </pc:spChg>
        <pc:spChg chg="add del">
          <ac:chgData name="Javier Juárez Martínez" userId="b8fab5dd1ded286d" providerId="LiveId" clId="{890D0794-FCA6-40B8-ABDB-03717CFA0894}" dt="2021-11-25T03:30:53.026" v="337" actId="26606"/>
          <ac:spMkLst>
            <pc:docMk/>
            <pc:sldMk cId="799215819" sldId="267"/>
            <ac:spMk id="38" creationId="{989BE678-777B-482A-A616-FEDC47B162E5}"/>
          </ac:spMkLst>
        </pc:spChg>
        <pc:spChg chg="add del">
          <ac:chgData name="Javier Juárez Martínez" userId="b8fab5dd1ded286d" providerId="LiveId" clId="{890D0794-FCA6-40B8-ABDB-03717CFA0894}" dt="2021-11-25T03:30:53.026" v="337" actId="26606"/>
          <ac:spMkLst>
            <pc:docMk/>
            <pc:sldMk cId="799215819" sldId="267"/>
            <ac:spMk id="44" creationId="{D28BE0C3-2102-4820-B88B-A448B1840D14}"/>
          </ac:spMkLst>
        </pc:spChg>
        <pc:spChg chg="add del">
          <ac:chgData name="Javier Juárez Martínez" userId="b8fab5dd1ded286d" providerId="LiveId" clId="{890D0794-FCA6-40B8-ABDB-03717CFA0894}" dt="2021-11-25T03:30:53.026" v="337" actId="26606"/>
          <ac:spMkLst>
            <pc:docMk/>
            <pc:sldMk cId="799215819" sldId="267"/>
            <ac:spMk id="46" creationId="{F3F4807A-5068-4492-8025-D75F320E908D}"/>
          </ac:spMkLst>
        </pc:spChg>
        <pc:spChg chg="add del">
          <ac:chgData name="Javier Juárez Martínez" userId="b8fab5dd1ded286d" providerId="LiveId" clId="{890D0794-FCA6-40B8-ABDB-03717CFA0894}" dt="2021-11-25T03:30:53.026" v="337" actId="26606"/>
          <ac:spMkLst>
            <pc:docMk/>
            <pc:sldMk cId="799215819" sldId="267"/>
            <ac:spMk id="48" creationId="{B24996F8-180C-4DCB-8A26-DFA336CDEFBC}"/>
          </ac:spMkLst>
        </pc:spChg>
        <pc:spChg chg="add del">
          <ac:chgData name="Javier Juárez Martínez" userId="b8fab5dd1ded286d" providerId="LiveId" clId="{890D0794-FCA6-40B8-ABDB-03717CFA0894}" dt="2021-11-25T03:30:53.026" v="337" actId="26606"/>
          <ac:spMkLst>
            <pc:docMk/>
            <pc:sldMk cId="799215819" sldId="267"/>
            <ac:spMk id="50" creationId="{630182B0-3559-41D5-9EBC-0BD86BEDAD09}"/>
          </ac:spMkLst>
        </pc:spChg>
        <pc:picChg chg="add del">
          <ac:chgData name="Javier Juárez Martínez" userId="b8fab5dd1ded286d" providerId="LiveId" clId="{890D0794-FCA6-40B8-ABDB-03717CFA0894}" dt="2021-11-25T03:29:25.890" v="300" actId="478"/>
          <ac:picMkLst>
            <pc:docMk/>
            <pc:sldMk cId="799215819" sldId="267"/>
            <ac:picMk id="3" creationId="{2E9E2775-4603-4229-B231-68D18B1514B0}"/>
          </ac:picMkLst>
        </pc:picChg>
        <pc:picChg chg="del">
          <ac:chgData name="Javier Juárez Martínez" userId="b8fab5dd1ded286d" providerId="LiveId" clId="{890D0794-FCA6-40B8-ABDB-03717CFA0894}" dt="2021-11-25T03:29:21.486" v="298" actId="478"/>
          <ac:picMkLst>
            <pc:docMk/>
            <pc:sldMk cId="799215819" sldId="267"/>
            <ac:picMk id="4" creationId="{9090BC4D-F414-4510-8A1A-707A109CAB54}"/>
          </ac:picMkLst>
        </pc:picChg>
        <pc:picChg chg="add mod modCrop">
          <ac:chgData name="Javier Juárez Martínez" userId="b8fab5dd1ded286d" providerId="LiveId" clId="{890D0794-FCA6-40B8-ABDB-03717CFA0894}" dt="2021-11-25T03:30:53.026" v="337" actId="26606"/>
          <ac:picMkLst>
            <pc:docMk/>
            <pc:sldMk cId="799215819" sldId="267"/>
            <ac:picMk id="6" creationId="{92C5F073-3092-43FA-AA05-57B9A3D99CA2}"/>
          </ac:picMkLst>
        </pc:picChg>
        <pc:picChg chg="add del">
          <ac:chgData name="Javier Juárez Martínez" userId="b8fab5dd1ded286d" providerId="LiveId" clId="{890D0794-FCA6-40B8-ABDB-03717CFA0894}" dt="2021-11-25T03:30:53.026" v="337" actId="26606"/>
          <ac:picMkLst>
            <pc:docMk/>
            <pc:sldMk cId="799215819" sldId="267"/>
            <ac:picMk id="11" creationId="{41B68C77-138E-4BF7-A276-BD0C78A4219F}"/>
          </ac:picMkLst>
        </pc:picChg>
        <pc:picChg chg="add del">
          <ac:chgData name="Javier Juárez Martínez" userId="b8fab5dd1ded286d" providerId="LiveId" clId="{890D0794-FCA6-40B8-ABDB-03717CFA0894}" dt="2021-11-25T03:30:53.026" v="337" actId="26606"/>
          <ac:picMkLst>
            <pc:docMk/>
            <pc:sldMk cId="799215819" sldId="267"/>
            <ac:picMk id="13" creationId="{7C268552-D473-46ED-B1B8-422042C4DEF1}"/>
          </ac:picMkLst>
        </pc:picChg>
        <pc:picChg chg="add del">
          <ac:chgData name="Javier Juárez Martínez" userId="b8fab5dd1ded286d" providerId="LiveId" clId="{890D0794-FCA6-40B8-ABDB-03717CFA0894}" dt="2021-11-25T03:30:53.026" v="337" actId="26606"/>
          <ac:picMkLst>
            <pc:docMk/>
            <pc:sldMk cId="799215819" sldId="267"/>
            <ac:picMk id="17" creationId="{B9238B3E-24AA-439A-B527-6C5DF6D72145}"/>
          </ac:picMkLst>
        </pc:picChg>
        <pc:picChg chg="add del">
          <ac:chgData name="Javier Juárez Martínez" userId="b8fab5dd1ded286d" providerId="LiveId" clId="{890D0794-FCA6-40B8-ABDB-03717CFA0894}" dt="2021-11-25T03:30:53.026" v="337" actId="26606"/>
          <ac:picMkLst>
            <pc:docMk/>
            <pc:sldMk cId="799215819" sldId="267"/>
            <ac:picMk id="19" creationId="{69F01145-BEA3-4CBF-AA21-10077B948CA8}"/>
          </ac:picMkLst>
        </pc:picChg>
        <pc:picChg chg="add del">
          <ac:chgData name="Javier Juárez Martínez" userId="b8fab5dd1ded286d" providerId="LiveId" clId="{890D0794-FCA6-40B8-ABDB-03717CFA0894}" dt="2021-11-25T03:30:53.026" v="337" actId="26606"/>
          <ac:picMkLst>
            <pc:docMk/>
            <pc:sldMk cId="799215819" sldId="267"/>
            <ac:picMk id="34" creationId="{DF19BAF3-7E20-4B9D-B544-BABAEEA1FA75}"/>
          </ac:picMkLst>
        </pc:picChg>
        <pc:picChg chg="add del">
          <ac:chgData name="Javier Juárez Martínez" userId="b8fab5dd1ded286d" providerId="LiveId" clId="{890D0794-FCA6-40B8-ABDB-03717CFA0894}" dt="2021-11-25T03:30:53.026" v="337" actId="26606"/>
          <ac:picMkLst>
            <pc:docMk/>
            <pc:sldMk cId="799215819" sldId="267"/>
            <ac:picMk id="36" creationId="{950648F4-ABCD-4DF0-8641-76CFB2354721}"/>
          </ac:picMkLst>
        </pc:picChg>
        <pc:picChg chg="add del">
          <ac:chgData name="Javier Juárez Martínez" userId="b8fab5dd1ded286d" providerId="LiveId" clId="{890D0794-FCA6-40B8-ABDB-03717CFA0894}" dt="2021-11-25T03:30:53.026" v="337" actId="26606"/>
          <ac:picMkLst>
            <pc:docMk/>
            <pc:sldMk cId="799215819" sldId="267"/>
            <ac:picMk id="40" creationId="{CF1EB4BD-9C7E-4AA3-9681-C7EB0DA6250B}"/>
          </ac:picMkLst>
        </pc:picChg>
        <pc:picChg chg="add del">
          <ac:chgData name="Javier Juárez Martínez" userId="b8fab5dd1ded286d" providerId="LiveId" clId="{890D0794-FCA6-40B8-ABDB-03717CFA0894}" dt="2021-11-25T03:30:53.026" v="337" actId="26606"/>
          <ac:picMkLst>
            <pc:docMk/>
            <pc:sldMk cId="799215819" sldId="267"/>
            <ac:picMk id="42" creationId="{94AAE3AA-3759-4D28-B0EF-575F25A5146C}"/>
          </ac:picMkLst>
        </pc:picChg>
      </pc:sldChg>
      <pc:sldChg chg="addSp modSp new mod">
        <pc:chgData name="Javier Juárez Martínez" userId="b8fab5dd1ded286d" providerId="LiveId" clId="{890D0794-FCA6-40B8-ABDB-03717CFA0894}" dt="2021-11-25T03:41:14.668" v="483" actId="1035"/>
        <pc:sldMkLst>
          <pc:docMk/>
          <pc:sldMk cId="1624373322" sldId="268"/>
        </pc:sldMkLst>
        <pc:spChg chg="mod">
          <ac:chgData name="Javier Juárez Martínez" userId="b8fab5dd1ded286d" providerId="LiveId" clId="{890D0794-FCA6-40B8-ABDB-03717CFA0894}" dt="2021-11-25T03:41:05.524" v="460" actId="1035"/>
          <ac:spMkLst>
            <pc:docMk/>
            <pc:sldMk cId="1624373322" sldId="268"/>
            <ac:spMk id="2" creationId="{4574754B-95A6-4491-A657-F663462058C6}"/>
          </ac:spMkLst>
        </pc:spChg>
        <pc:spChg chg="mod">
          <ac:chgData name="Javier Juárez Martínez" userId="b8fab5dd1ded286d" providerId="LiveId" clId="{890D0794-FCA6-40B8-ABDB-03717CFA0894}" dt="2021-11-25T03:41:08.945" v="473" actId="1035"/>
          <ac:spMkLst>
            <pc:docMk/>
            <pc:sldMk cId="1624373322" sldId="268"/>
            <ac:spMk id="3" creationId="{2B138180-103C-46E0-8831-C4BD99EEBE3F}"/>
          </ac:spMkLst>
        </pc:spChg>
        <pc:picChg chg="add mod">
          <ac:chgData name="Javier Juárez Martínez" userId="b8fab5dd1ded286d" providerId="LiveId" clId="{890D0794-FCA6-40B8-ABDB-03717CFA0894}" dt="2021-11-25T03:41:14.668" v="483" actId="1035"/>
          <ac:picMkLst>
            <pc:docMk/>
            <pc:sldMk cId="1624373322" sldId="268"/>
            <ac:picMk id="5" creationId="{30B9A8E1-1C2C-4073-B21C-D85955FCDEF2}"/>
          </ac:picMkLst>
        </pc:picChg>
      </pc:sldChg>
      <pc:sldChg chg="addSp delSp modSp add mod setBg delDesignElem">
        <pc:chgData name="Javier Juárez Martínez" userId="b8fab5dd1ded286d" providerId="LiveId" clId="{890D0794-FCA6-40B8-ABDB-03717CFA0894}" dt="2021-11-25T04:13:54.023" v="969" actId="20577"/>
        <pc:sldMkLst>
          <pc:docMk/>
          <pc:sldMk cId="3390036788" sldId="269"/>
        </pc:sldMkLst>
        <pc:spChg chg="mod">
          <ac:chgData name="Javier Juárez Martínez" userId="b8fab5dd1ded286d" providerId="LiveId" clId="{890D0794-FCA6-40B8-ABDB-03717CFA0894}" dt="2021-11-25T04:11:43.864" v="841" actId="113"/>
          <ac:spMkLst>
            <pc:docMk/>
            <pc:sldMk cId="3390036788" sldId="269"/>
            <ac:spMk id="2" creationId="{ADDA5E69-DBC0-4051-B1A3-CE83220322E0}"/>
          </ac:spMkLst>
        </pc:spChg>
        <pc:spChg chg="mod">
          <ac:chgData name="Javier Juárez Martínez" userId="b8fab5dd1ded286d" providerId="LiveId" clId="{890D0794-FCA6-40B8-ABDB-03717CFA0894}" dt="2021-11-25T04:13:54.023" v="969" actId="20577"/>
          <ac:spMkLst>
            <pc:docMk/>
            <pc:sldMk cId="3390036788" sldId="269"/>
            <ac:spMk id="10" creationId="{2A082E52-04F0-411C-968A-F564058C04D0}"/>
          </ac:spMkLst>
        </pc:spChg>
        <pc:spChg chg="del">
          <ac:chgData name="Javier Juárez Martínez" userId="b8fab5dd1ded286d" providerId="LiveId" clId="{890D0794-FCA6-40B8-ABDB-03717CFA0894}" dt="2021-11-25T04:10:16.529" v="785"/>
          <ac:spMkLst>
            <pc:docMk/>
            <pc:sldMk cId="3390036788" sldId="269"/>
            <ac:spMk id="18" creationId="{D42CF425-7213-4F89-B0FF-4C2BDDD9C680}"/>
          </ac:spMkLst>
        </pc:spChg>
        <pc:spChg chg="del">
          <ac:chgData name="Javier Juárez Martínez" userId="b8fab5dd1ded286d" providerId="LiveId" clId="{890D0794-FCA6-40B8-ABDB-03717CFA0894}" dt="2021-11-25T04:10:16.529" v="785"/>
          <ac:spMkLst>
            <pc:docMk/>
            <pc:sldMk cId="3390036788" sldId="269"/>
            <ac:spMk id="24" creationId="{202A25CB-1ED1-4C87-AB49-8D3BC684D1CE}"/>
          </ac:spMkLst>
        </pc:spChg>
        <pc:spChg chg="del">
          <ac:chgData name="Javier Juárez Martínez" userId="b8fab5dd1ded286d" providerId="LiveId" clId="{890D0794-FCA6-40B8-ABDB-03717CFA0894}" dt="2021-11-25T04:10:16.529" v="785"/>
          <ac:spMkLst>
            <pc:docMk/>
            <pc:sldMk cId="3390036788" sldId="269"/>
            <ac:spMk id="26" creationId="{3484F10F-334C-431A-8E30-B66B496C56E8}"/>
          </ac:spMkLst>
        </pc:spChg>
        <pc:spChg chg="del">
          <ac:chgData name="Javier Juárez Martínez" userId="b8fab5dd1ded286d" providerId="LiveId" clId="{890D0794-FCA6-40B8-ABDB-03717CFA0894}" dt="2021-11-25T04:10:16.529" v="785"/>
          <ac:spMkLst>
            <pc:docMk/>
            <pc:sldMk cId="3390036788" sldId="269"/>
            <ac:spMk id="28" creationId="{AEA0BB24-2B23-4B19-996F-58DA607EE280}"/>
          </ac:spMkLst>
        </pc:spChg>
        <pc:picChg chg="del">
          <ac:chgData name="Javier Juárez Martínez" userId="b8fab5dd1ded286d" providerId="LiveId" clId="{890D0794-FCA6-40B8-ABDB-03717CFA0894}" dt="2021-11-25T04:10:39.938" v="798" actId="478"/>
          <ac:picMkLst>
            <pc:docMk/>
            <pc:sldMk cId="3390036788" sldId="269"/>
            <ac:picMk id="4" creationId="{5E7CB56E-A7B2-40DC-BFBD-BD86D34F158B}"/>
          </ac:picMkLst>
        </pc:picChg>
        <pc:picChg chg="add mod">
          <ac:chgData name="Javier Juárez Martínez" userId="b8fab5dd1ded286d" providerId="LiveId" clId="{890D0794-FCA6-40B8-ABDB-03717CFA0894}" dt="2021-11-25T04:10:38.452" v="797" actId="1076"/>
          <ac:picMkLst>
            <pc:docMk/>
            <pc:sldMk cId="3390036788" sldId="269"/>
            <ac:picMk id="5" creationId="{72867A82-C1A1-4480-8B05-13A00114D605}"/>
          </ac:picMkLst>
        </pc:picChg>
        <pc:picChg chg="del">
          <ac:chgData name="Javier Juárez Martínez" userId="b8fab5dd1ded286d" providerId="LiveId" clId="{890D0794-FCA6-40B8-ABDB-03717CFA0894}" dt="2021-11-25T04:10:22.391" v="792" actId="478"/>
          <ac:picMkLst>
            <pc:docMk/>
            <pc:sldMk cId="3390036788" sldId="269"/>
            <ac:picMk id="9" creationId="{908FD1C7-6A5E-499C-A163-487740F849DA}"/>
          </ac:picMkLst>
        </pc:picChg>
        <pc:picChg chg="del">
          <ac:chgData name="Javier Juárez Martínez" userId="b8fab5dd1ded286d" providerId="LiveId" clId="{890D0794-FCA6-40B8-ABDB-03717CFA0894}" dt="2021-11-25T04:10:16.529" v="785"/>
          <ac:picMkLst>
            <pc:docMk/>
            <pc:sldMk cId="3390036788" sldId="269"/>
            <ac:picMk id="14" creationId="{412E3267-7ABE-412B-8580-47EC0D1F61FE}"/>
          </ac:picMkLst>
        </pc:picChg>
        <pc:picChg chg="del">
          <ac:chgData name="Javier Juárez Martínez" userId="b8fab5dd1ded286d" providerId="LiveId" clId="{890D0794-FCA6-40B8-ABDB-03717CFA0894}" dt="2021-11-25T04:10:16.529" v="785"/>
          <ac:picMkLst>
            <pc:docMk/>
            <pc:sldMk cId="3390036788" sldId="269"/>
            <ac:picMk id="16" creationId="{20B62C5A-2250-4380-AB23-DB87446CCED0}"/>
          </ac:picMkLst>
        </pc:picChg>
        <pc:picChg chg="del">
          <ac:chgData name="Javier Juárez Martínez" userId="b8fab5dd1ded286d" providerId="LiveId" clId="{890D0794-FCA6-40B8-ABDB-03717CFA0894}" dt="2021-11-25T04:10:16.529" v="785"/>
          <ac:picMkLst>
            <pc:docMk/>
            <pc:sldMk cId="3390036788" sldId="269"/>
            <ac:picMk id="20" creationId="{D35DA97D-88F8-4249-B650-4FC9FD50A382}"/>
          </ac:picMkLst>
        </pc:picChg>
        <pc:picChg chg="del">
          <ac:chgData name="Javier Juárez Martínez" userId="b8fab5dd1ded286d" providerId="LiveId" clId="{890D0794-FCA6-40B8-ABDB-03717CFA0894}" dt="2021-11-25T04:10:16.529" v="785"/>
          <ac:picMkLst>
            <pc:docMk/>
            <pc:sldMk cId="3390036788" sldId="269"/>
            <ac:picMk id="22" creationId="{43F38673-6E30-4BAE-AC67-0B283EBF4291}"/>
          </ac:picMkLst>
        </pc:picChg>
      </pc:sldChg>
      <pc:sldChg chg="delSp modSp add del mod setBg delDesignElem">
        <pc:chgData name="Javier Juárez Martínez" userId="b8fab5dd1ded286d" providerId="LiveId" clId="{890D0794-FCA6-40B8-ABDB-03717CFA0894}" dt="2021-11-25T04:13:22.361" v="904" actId="47"/>
        <pc:sldMkLst>
          <pc:docMk/>
          <pc:sldMk cId="634163652" sldId="270"/>
        </pc:sldMkLst>
        <pc:spChg chg="del">
          <ac:chgData name="Javier Juárez Martínez" userId="b8fab5dd1ded286d" providerId="LiveId" clId="{890D0794-FCA6-40B8-ABDB-03717CFA0894}" dt="2021-11-25T04:10:23.477" v="794"/>
          <ac:spMkLst>
            <pc:docMk/>
            <pc:sldMk cId="634163652" sldId="270"/>
            <ac:spMk id="18" creationId="{D42CF425-7213-4F89-B0FF-4C2BDDD9C680}"/>
          </ac:spMkLst>
        </pc:spChg>
        <pc:spChg chg="del">
          <ac:chgData name="Javier Juárez Martínez" userId="b8fab5dd1ded286d" providerId="LiveId" clId="{890D0794-FCA6-40B8-ABDB-03717CFA0894}" dt="2021-11-25T04:10:23.477" v="794"/>
          <ac:spMkLst>
            <pc:docMk/>
            <pc:sldMk cId="634163652" sldId="270"/>
            <ac:spMk id="24" creationId="{202A25CB-1ED1-4C87-AB49-8D3BC684D1CE}"/>
          </ac:spMkLst>
        </pc:spChg>
        <pc:spChg chg="del">
          <ac:chgData name="Javier Juárez Martínez" userId="b8fab5dd1ded286d" providerId="LiveId" clId="{890D0794-FCA6-40B8-ABDB-03717CFA0894}" dt="2021-11-25T04:10:23.477" v="794"/>
          <ac:spMkLst>
            <pc:docMk/>
            <pc:sldMk cId="634163652" sldId="270"/>
            <ac:spMk id="26" creationId="{3484F10F-334C-431A-8E30-B66B496C56E8}"/>
          </ac:spMkLst>
        </pc:spChg>
        <pc:spChg chg="del">
          <ac:chgData name="Javier Juárez Martínez" userId="b8fab5dd1ded286d" providerId="LiveId" clId="{890D0794-FCA6-40B8-ABDB-03717CFA0894}" dt="2021-11-25T04:10:23.477" v="794"/>
          <ac:spMkLst>
            <pc:docMk/>
            <pc:sldMk cId="634163652" sldId="270"/>
            <ac:spMk id="28" creationId="{AEA0BB24-2B23-4B19-996F-58DA607EE280}"/>
          </ac:spMkLst>
        </pc:spChg>
        <pc:picChg chg="mod">
          <ac:chgData name="Javier Juárez Martínez" userId="b8fab5dd1ded286d" providerId="LiveId" clId="{890D0794-FCA6-40B8-ABDB-03717CFA0894}" dt="2021-11-25T04:10:24.511" v="795" actId="1076"/>
          <ac:picMkLst>
            <pc:docMk/>
            <pc:sldMk cId="634163652" sldId="270"/>
            <ac:picMk id="9" creationId="{908FD1C7-6A5E-499C-A163-487740F849DA}"/>
          </ac:picMkLst>
        </pc:picChg>
        <pc:picChg chg="del">
          <ac:chgData name="Javier Juárez Martínez" userId="b8fab5dd1ded286d" providerId="LiveId" clId="{890D0794-FCA6-40B8-ABDB-03717CFA0894}" dt="2021-11-25T04:10:23.477" v="794"/>
          <ac:picMkLst>
            <pc:docMk/>
            <pc:sldMk cId="634163652" sldId="270"/>
            <ac:picMk id="14" creationId="{412E3267-7ABE-412B-8580-47EC0D1F61FE}"/>
          </ac:picMkLst>
        </pc:picChg>
        <pc:picChg chg="del">
          <ac:chgData name="Javier Juárez Martínez" userId="b8fab5dd1ded286d" providerId="LiveId" clId="{890D0794-FCA6-40B8-ABDB-03717CFA0894}" dt="2021-11-25T04:10:23.477" v="794"/>
          <ac:picMkLst>
            <pc:docMk/>
            <pc:sldMk cId="634163652" sldId="270"/>
            <ac:picMk id="16" creationId="{20B62C5A-2250-4380-AB23-DB87446CCED0}"/>
          </ac:picMkLst>
        </pc:picChg>
        <pc:picChg chg="del">
          <ac:chgData name="Javier Juárez Martínez" userId="b8fab5dd1ded286d" providerId="LiveId" clId="{890D0794-FCA6-40B8-ABDB-03717CFA0894}" dt="2021-11-25T04:10:23.477" v="794"/>
          <ac:picMkLst>
            <pc:docMk/>
            <pc:sldMk cId="634163652" sldId="270"/>
            <ac:picMk id="20" creationId="{D35DA97D-88F8-4249-B650-4FC9FD50A382}"/>
          </ac:picMkLst>
        </pc:picChg>
        <pc:picChg chg="del">
          <ac:chgData name="Javier Juárez Martínez" userId="b8fab5dd1ded286d" providerId="LiveId" clId="{890D0794-FCA6-40B8-ABDB-03717CFA0894}" dt="2021-11-25T04:10:23.477" v="794"/>
          <ac:picMkLst>
            <pc:docMk/>
            <pc:sldMk cId="634163652" sldId="270"/>
            <ac:picMk id="22" creationId="{43F38673-6E30-4BAE-AC67-0B283EBF4291}"/>
          </ac:picMkLst>
        </pc:picChg>
      </pc:sldChg>
      <pc:sldChg chg="addSp delSp modSp add mod">
        <pc:chgData name="Javier Juárez Martínez" userId="b8fab5dd1ded286d" providerId="LiveId" clId="{890D0794-FCA6-40B8-ABDB-03717CFA0894}" dt="2021-11-25T04:16:01.459" v="985" actId="20577"/>
        <pc:sldMkLst>
          <pc:docMk/>
          <pc:sldMk cId="722294685" sldId="270"/>
        </pc:sldMkLst>
        <pc:spChg chg="mod">
          <ac:chgData name="Javier Juárez Martínez" userId="b8fab5dd1ded286d" providerId="LiveId" clId="{890D0794-FCA6-40B8-ABDB-03717CFA0894}" dt="2021-11-25T04:14:19.373" v="980" actId="255"/>
          <ac:spMkLst>
            <pc:docMk/>
            <pc:sldMk cId="722294685" sldId="270"/>
            <ac:spMk id="2" creationId="{ADDA5E69-DBC0-4051-B1A3-CE83220322E0}"/>
          </ac:spMkLst>
        </pc:spChg>
        <pc:spChg chg="mod">
          <ac:chgData name="Javier Juárez Martínez" userId="b8fab5dd1ded286d" providerId="LiveId" clId="{890D0794-FCA6-40B8-ABDB-03717CFA0894}" dt="2021-11-25T04:16:01.459" v="985" actId="20577"/>
          <ac:spMkLst>
            <pc:docMk/>
            <pc:sldMk cId="722294685" sldId="270"/>
            <ac:spMk id="10" creationId="{2A082E52-04F0-411C-968A-F564058C04D0}"/>
          </ac:spMkLst>
        </pc:spChg>
        <pc:picChg chg="add mod">
          <ac:chgData name="Javier Juárez Martínez" userId="b8fab5dd1ded286d" providerId="LiveId" clId="{890D0794-FCA6-40B8-ABDB-03717CFA0894}" dt="2021-11-25T04:14:35.907" v="983" actId="1076"/>
          <ac:picMkLst>
            <pc:docMk/>
            <pc:sldMk cId="722294685" sldId="270"/>
            <ac:picMk id="4" creationId="{99320249-9A91-43CA-93A0-6C69ED4CAFAE}"/>
          </ac:picMkLst>
        </pc:picChg>
        <pc:picChg chg="del">
          <ac:chgData name="Javier Juárez Martínez" userId="b8fab5dd1ded286d" providerId="LiveId" clId="{890D0794-FCA6-40B8-ABDB-03717CFA0894}" dt="2021-11-25T04:14:32.790" v="981" actId="478"/>
          <ac:picMkLst>
            <pc:docMk/>
            <pc:sldMk cId="722294685" sldId="270"/>
            <ac:picMk id="5" creationId="{72867A82-C1A1-4480-8B05-13A00114D605}"/>
          </ac:picMkLst>
        </pc:picChg>
      </pc:sldChg>
      <pc:sldChg chg="delSp modSp add mod">
        <pc:chgData name="Javier Juárez Martínez" userId="b8fab5dd1ded286d" providerId="LiveId" clId="{890D0794-FCA6-40B8-ABDB-03717CFA0894}" dt="2021-11-25T04:21:15.114" v="1011"/>
        <pc:sldMkLst>
          <pc:docMk/>
          <pc:sldMk cId="4101349980" sldId="271"/>
        </pc:sldMkLst>
        <pc:spChg chg="mod">
          <ac:chgData name="Javier Juárez Martínez" userId="b8fab5dd1ded286d" providerId="LiveId" clId="{890D0794-FCA6-40B8-ABDB-03717CFA0894}" dt="2021-11-25T04:19:16.625" v="1001" actId="1076"/>
          <ac:spMkLst>
            <pc:docMk/>
            <pc:sldMk cId="4101349980" sldId="271"/>
            <ac:spMk id="2" creationId="{ADDA5E69-DBC0-4051-B1A3-CE83220322E0}"/>
          </ac:spMkLst>
        </pc:spChg>
        <pc:spChg chg="mod">
          <ac:chgData name="Javier Juárez Martínez" userId="b8fab5dd1ded286d" providerId="LiveId" clId="{890D0794-FCA6-40B8-ABDB-03717CFA0894}" dt="2021-11-25T04:21:15.114" v="1011"/>
          <ac:spMkLst>
            <pc:docMk/>
            <pc:sldMk cId="4101349980" sldId="271"/>
            <ac:spMk id="10" creationId="{2A082E52-04F0-411C-968A-F564058C04D0}"/>
          </ac:spMkLst>
        </pc:spChg>
        <pc:picChg chg="del mod">
          <ac:chgData name="Javier Juárez Martínez" userId="b8fab5dd1ded286d" providerId="LiveId" clId="{890D0794-FCA6-40B8-ABDB-03717CFA0894}" dt="2021-11-25T04:19:18.978" v="1002" actId="478"/>
          <ac:picMkLst>
            <pc:docMk/>
            <pc:sldMk cId="4101349980" sldId="271"/>
            <ac:picMk id="4" creationId="{99320249-9A91-43CA-93A0-6C69ED4CAFAE}"/>
          </ac:picMkLst>
        </pc:picChg>
      </pc:sldChg>
      <pc:sldChg chg="addSp delSp modSp new mod">
        <pc:chgData name="Javier Juárez Martínez" userId="b8fab5dd1ded286d" providerId="LiveId" clId="{890D0794-FCA6-40B8-ABDB-03717CFA0894}" dt="2021-11-25T04:40:26.589" v="1040" actId="20577"/>
        <pc:sldMkLst>
          <pc:docMk/>
          <pc:sldMk cId="489056569" sldId="272"/>
        </pc:sldMkLst>
        <pc:spChg chg="mod">
          <ac:chgData name="Javier Juárez Martínez" userId="b8fab5dd1ded286d" providerId="LiveId" clId="{890D0794-FCA6-40B8-ABDB-03717CFA0894}" dt="2021-11-25T04:40:26.589" v="1040" actId="20577"/>
          <ac:spMkLst>
            <pc:docMk/>
            <pc:sldMk cId="489056569" sldId="272"/>
            <ac:spMk id="2" creationId="{67EF4DCE-D69A-4794-AB94-340A76AFE9F4}"/>
          </ac:spMkLst>
        </pc:spChg>
        <pc:spChg chg="del">
          <ac:chgData name="Javier Juárez Martínez" userId="b8fab5dd1ded286d" providerId="LiveId" clId="{890D0794-FCA6-40B8-ABDB-03717CFA0894}" dt="2021-11-25T04:37:39.378" v="1013" actId="478"/>
          <ac:spMkLst>
            <pc:docMk/>
            <pc:sldMk cId="489056569" sldId="272"/>
            <ac:spMk id="3" creationId="{D42D9F48-ABF4-410F-8F82-3A4ED764AE4F}"/>
          </ac:spMkLst>
        </pc:spChg>
        <pc:picChg chg="add del">
          <ac:chgData name="Javier Juárez Martínez" userId="b8fab5dd1ded286d" providerId="LiveId" clId="{890D0794-FCA6-40B8-ABDB-03717CFA0894}" dt="2021-11-25T04:37:51.075" v="1015" actId="478"/>
          <ac:picMkLst>
            <pc:docMk/>
            <pc:sldMk cId="489056569" sldId="272"/>
            <ac:picMk id="5" creationId="{A8D4D539-7374-4CD6-BE85-75629BD33C06}"/>
          </ac:picMkLst>
        </pc:picChg>
        <pc:picChg chg="add del">
          <ac:chgData name="Javier Juárez Martínez" userId="b8fab5dd1ded286d" providerId="LiveId" clId="{890D0794-FCA6-40B8-ABDB-03717CFA0894}" dt="2021-11-25T04:38:10.013" v="1017" actId="478"/>
          <ac:picMkLst>
            <pc:docMk/>
            <pc:sldMk cId="489056569" sldId="272"/>
            <ac:picMk id="7" creationId="{890AB88D-4426-47A0-9B8D-6C39891F3110}"/>
          </ac:picMkLst>
        </pc:picChg>
        <pc:picChg chg="add mod">
          <ac:chgData name="Javier Juárez Martínez" userId="b8fab5dd1ded286d" providerId="LiveId" clId="{890D0794-FCA6-40B8-ABDB-03717CFA0894}" dt="2021-11-25T04:40:21.711" v="1021" actId="1076"/>
          <ac:picMkLst>
            <pc:docMk/>
            <pc:sldMk cId="489056569" sldId="272"/>
            <ac:picMk id="1026" creationId="{D41CF2F5-6376-48B4-ABB4-04BC1BEEE8AD}"/>
          </ac:picMkLst>
        </pc:picChg>
      </pc:sldChg>
      <pc:sldChg chg="addSp delSp modSp new mod">
        <pc:chgData name="Javier Juárez Martínez" userId="b8fab5dd1ded286d" providerId="LiveId" clId="{890D0794-FCA6-40B8-ABDB-03717CFA0894}" dt="2021-11-25T04:46:09.769" v="1052" actId="20577"/>
        <pc:sldMkLst>
          <pc:docMk/>
          <pc:sldMk cId="1900943152" sldId="273"/>
        </pc:sldMkLst>
        <pc:spChg chg="mod">
          <ac:chgData name="Javier Juárez Martínez" userId="b8fab5dd1ded286d" providerId="LiveId" clId="{890D0794-FCA6-40B8-ABDB-03717CFA0894}" dt="2021-11-25T04:46:09.769" v="1052" actId="20577"/>
          <ac:spMkLst>
            <pc:docMk/>
            <pc:sldMk cId="1900943152" sldId="273"/>
            <ac:spMk id="2" creationId="{AD34F54B-A54B-4198-99B6-09CCA94C5B28}"/>
          </ac:spMkLst>
        </pc:spChg>
        <pc:spChg chg="del">
          <ac:chgData name="Javier Juárez Martínez" userId="b8fab5dd1ded286d" providerId="LiveId" clId="{890D0794-FCA6-40B8-ABDB-03717CFA0894}" dt="2021-11-25T04:45:58.684" v="1042" actId="22"/>
          <ac:spMkLst>
            <pc:docMk/>
            <pc:sldMk cId="1900943152" sldId="273"/>
            <ac:spMk id="3" creationId="{1F0A8FE2-5697-41C8-A36B-F2295FEBC0C0}"/>
          </ac:spMkLst>
        </pc:spChg>
        <pc:picChg chg="add mod ord">
          <ac:chgData name="Javier Juárez Martínez" userId="b8fab5dd1ded286d" providerId="LiveId" clId="{890D0794-FCA6-40B8-ABDB-03717CFA0894}" dt="2021-11-25T04:46:03.992" v="1044" actId="1076"/>
          <ac:picMkLst>
            <pc:docMk/>
            <pc:sldMk cId="1900943152" sldId="273"/>
            <ac:picMk id="5" creationId="{A2694B3E-6C72-4005-BA7D-945F0AD31C5E}"/>
          </ac:picMkLst>
        </pc:picChg>
      </pc:sldChg>
      <pc:sldChg chg="addSp delSp modSp new mod">
        <pc:chgData name="Javier Juárez Martínez" userId="b8fab5dd1ded286d" providerId="LiveId" clId="{890D0794-FCA6-40B8-ABDB-03717CFA0894}" dt="2021-11-25T04:47:02.088" v="1066" actId="1076"/>
        <pc:sldMkLst>
          <pc:docMk/>
          <pc:sldMk cId="611718744" sldId="274"/>
        </pc:sldMkLst>
        <pc:spChg chg="mod">
          <ac:chgData name="Javier Juárez Martínez" userId="b8fab5dd1ded286d" providerId="LiveId" clId="{890D0794-FCA6-40B8-ABDB-03717CFA0894}" dt="2021-11-25T04:46:53.342" v="1061" actId="20577"/>
          <ac:spMkLst>
            <pc:docMk/>
            <pc:sldMk cId="611718744" sldId="274"/>
            <ac:spMk id="2" creationId="{7CD45CE7-AF43-4537-8BD4-31443E8BAEC4}"/>
          </ac:spMkLst>
        </pc:spChg>
        <pc:spChg chg="del">
          <ac:chgData name="Javier Juárez Martínez" userId="b8fab5dd1ded286d" providerId="LiveId" clId="{890D0794-FCA6-40B8-ABDB-03717CFA0894}" dt="2021-11-25T04:46:55.763" v="1062" actId="22"/>
          <ac:spMkLst>
            <pc:docMk/>
            <pc:sldMk cId="611718744" sldId="274"/>
            <ac:spMk id="3" creationId="{E4105A3E-0C75-4997-B671-5F0689A5281B}"/>
          </ac:spMkLst>
        </pc:spChg>
        <pc:picChg chg="add mod ord">
          <ac:chgData name="Javier Juárez Martínez" userId="b8fab5dd1ded286d" providerId="LiveId" clId="{890D0794-FCA6-40B8-ABDB-03717CFA0894}" dt="2021-11-25T04:47:02.088" v="1066" actId="1076"/>
          <ac:picMkLst>
            <pc:docMk/>
            <pc:sldMk cId="611718744" sldId="274"/>
            <ac:picMk id="5" creationId="{8A5A93F7-3CD5-4007-9413-7EA067362E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164704-7F1B-4FF6-919C-6204FB380BFF}" type="datetimeFigureOut">
              <a:rPr lang="es-MX" smtClean="0"/>
              <a:t>29/11/2021</a:t>
            </a:fld>
            <a:endParaRPr lang="es-MX"/>
          </a:p>
        </p:txBody>
      </p:sp>
      <p:sp>
        <p:nvSpPr>
          <p:cNvPr id="4" name="Marcador de imagen de diapositiva 3"/>
          <p:cNvSpPr>
            <a:spLocks noGrp="1" noRot="1" noChangeAspect="1"/>
          </p:cNvSpPr>
          <p:nvPr>
            <p:ph type="sldImg" idx="2"/>
          </p:nvPr>
        </p:nvSpPr>
        <p:spPr>
          <a:xfrm>
            <a:off x="2446338" y="857250"/>
            <a:ext cx="4251325" cy="23145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9E0F4D-1BA5-4CE8-93AD-AE4459EC3E56}" type="slidenum">
              <a:rPr lang="es-MX" smtClean="0"/>
              <a:t>‹Nº›</a:t>
            </a:fld>
            <a:endParaRPr lang="es-MX"/>
          </a:p>
        </p:txBody>
      </p:sp>
    </p:spTree>
    <p:extLst>
      <p:ext uri="{BB962C8B-B14F-4D97-AF65-F5344CB8AC3E}">
        <p14:creationId xmlns:p14="http://schemas.microsoft.com/office/powerpoint/2010/main" val="67671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3</a:t>
            </a:fld>
            <a:endParaRPr lang="es-MX"/>
          </a:p>
        </p:txBody>
      </p:sp>
    </p:spTree>
    <p:extLst>
      <p:ext uri="{BB962C8B-B14F-4D97-AF65-F5344CB8AC3E}">
        <p14:creationId xmlns:p14="http://schemas.microsoft.com/office/powerpoint/2010/main" val="13924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5</a:t>
            </a:fld>
            <a:endParaRPr lang="es-MX"/>
          </a:p>
        </p:txBody>
      </p:sp>
    </p:spTree>
    <p:extLst>
      <p:ext uri="{BB962C8B-B14F-4D97-AF65-F5344CB8AC3E}">
        <p14:creationId xmlns:p14="http://schemas.microsoft.com/office/powerpoint/2010/main" val="8265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6</a:t>
            </a:fld>
            <a:endParaRPr lang="es-MX"/>
          </a:p>
        </p:txBody>
      </p:sp>
    </p:spTree>
    <p:extLst>
      <p:ext uri="{BB962C8B-B14F-4D97-AF65-F5344CB8AC3E}">
        <p14:creationId xmlns:p14="http://schemas.microsoft.com/office/powerpoint/2010/main" val="135111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7</a:t>
            </a:fld>
            <a:endParaRPr lang="es-MX"/>
          </a:p>
        </p:txBody>
      </p:sp>
    </p:spTree>
    <p:extLst>
      <p:ext uri="{BB962C8B-B14F-4D97-AF65-F5344CB8AC3E}">
        <p14:creationId xmlns:p14="http://schemas.microsoft.com/office/powerpoint/2010/main" val="10215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8</a:t>
            </a:fld>
            <a:endParaRPr lang="es-MX"/>
          </a:p>
        </p:txBody>
      </p:sp>
    </p:spTree>
    <p:extLst>
      <p:ext uri="{BB962C8B-B14F-4D97-AF65-F5344CB8AC3E}">
        <p14:creationId xmlns:p14="http://schemas.microsoft.com/office/powerpoint/2010/main" val="267484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9</a:t>
            </a:fld>
            <a:endParaRPr lang="es-MX"/>
          </a:p>
        </p:txBody>
      </p:sp>
    </p:spTree>
    <p:extLst>
      <p:ext uri="{BB962C8B-B14F-4D97-AF65-F5344CB8AC3E}">
        <p14:creationId xmlns:p14="http://schemas.microsoft.com/office/powerpoint/2010/main" val="142225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09E0F4D-1BA5-4CE8-93AD-AE4459EC3E56}" type="slidenum">
              <a:rPr lang="es-MX" smtClean="0"/>
              <a:t>13</a:t>
            </a:fld>
            <a:endParaRPr lang="es-MX"/>
          </a:p>
        </p:txBody>
      </p:sp>
    </p:spTree>
    <p:extLst>
      <p:ext uri="{BB962C8B-B14F-4D97-AF65-F5344CB8AC3E}">
        <p14:creationId xmlns:p14="http://schemas.microsoft.com/office/powerpoint/2010/main" val="116997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93604" y="1447801"/>
            <a:ext cx="9120996"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93604" y="4777380"/>
            <a:ext cx="9120996"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25758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93606" y="4800587"/>
            <a:ext cx="912099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93604" y="685800"/>
            <a:ext cx="9120996"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93605" y="5367325"/>
            <a:ext cx="9120994"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9564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93604" y="1447800"/>
            <a:ext cx="9120997"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93604" y="3657600"/>
            <a:ext cx="912099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2761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627500" y="1447800"/>
            <a:ext cx="8267001"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94999" y="3771174"/>
            <a:ext cx="7523252"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93604" y="4350657"/>
            <a:ext cx="912099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
        <p:nvSpPr>
          <p:cNvPr id="12" name="TextBox 11"/>
          <p:cNvSpPr txBox="1"/>
          <p:nvPr/>
        </p:nvSpPr>
        <p:spPr>
          <a:xfrm>
            <a:off x="928355" y="971253"/>
            <a:ext cx="828747"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642722" y="2613787"/>
            <a:ext cx="828747"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91236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93603" y="3124201"/>
            <a:ext cx="9120998"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93604" y="4777381"/>
            <a:ext cx="912099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59055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4128" y="1981200"/>
            <a:ext cx="304547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74297" y="2667000"/>
            <a:ext cx="302531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013621" y="1981200"/>
            <a:ext cx="303449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002714" y="2667000"/>
            <a:ext cx="304540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363119" y="1981200"/>
            <a:ext cx="303023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363119" y="2667000"/>
            <a:ext cx="303023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85083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95208"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30629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4297" y="4250949"/>
            <a:ext cx="303843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74297" y="2209800"/>
            <a:ext cx="303843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74297" y="4827212"/>
            <a:ext cx="303843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019528" y="4250949"/>
            <a:ext cx="302859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019527" y="2209800"/>
            <a:ext cx="302859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018129" y="4827211"/>
            <a:ext cx="303260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363119" y="4250949"/>
            <a:ext cx="303023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363117" y="2209800"/>
            <a:ext cx="303023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362989" y="4827209"/>
            <a:ext cx="303424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85083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95208"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4439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65959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82101" y="430214"/>
            <a:ext cx="1811249"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4297" y="887414"/>
            <a:ext cx="7671554"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3984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7891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93606" y="2861734"/>
            <a:ext cx="9120995"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93604" y="4777381"/>
            <a:ext cx="9120996"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32322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0233" y="2060576"/>
            <a:ext cx="4543456"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43713" y="2056093"/>
            <a:ext cx="4543458"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45011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0234" y="1905000"/>
            <a:ext cx="454345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0233" y="2514600"/>
            <a:ext cx="45434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43715" y="1905000"/>
            <a:ext cx="454345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43715" y="2514600"/>
            <a:ext cx="4543456"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45045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128046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428627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93602" y="1447800"/>
            <a:ext cx="3514876"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44727" y="1447800"/>
            <a:ext cx="5369874"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93602" y="3129281"/>
            <a:ext cx="3514875"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31790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92521" y="1854192"/>
            <a:ext cx="5263333"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182103" y="1143000"/>
            <a:ext cx="330749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93603" y="3657600"/>
            <a:ext cx="5255141"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AF61AA-5A98-4049-A93E-477E5505141A}"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‹Nº›</a:t>
            </a:fld>
            <a:endParaRPr lang="en-US"/>
          </a:p>
        </p:txBody>
      </p:sp>
    </p:spTree>
    <p:extLst>
      <p:ext uri="{BB962C8B-B14F-4D97-AF65-F5344CB8AC3E}">
        <p14:creationId xmlns:p14="http://schemas.microsoft.com/office/powerpoint/2010/main" val="287163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172105"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73357" cy="2365453"/>
          </a:xfrm>
          <a:prstGeom prst="rect">
            <a:avLst/>
          </a:prstGeom>
        </p:spPr>
      </p:pic>
      <p:sp>
        <p:nvSpPr>
          <p:cNvPr id="16" name="Oval 15"/>
          <p:cNvSpPr/>
          <p:nvPr/>
        </p:nvSpPr>
        <p:spPr>
          <a:xfrm>
            <a:off x="8897100" y="1676400"/>
            <a:ext cx="2913747"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8267102" y="1"/>
            <a:ext cx="1657042"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893861" y="6096000"/>
            <a:ext cx="1026988" cy="762000"/>
          </a:xfrm>
          <a:prstGeom prst="rect">
            <a:avLst/>
          </a:prstGeom>
        </p:spPr>
      </p:pic>
      <p:sp>
        <p:nvSpPr>
          <p:cNvPr id="14" name="Rectangle 13"/>
          <p:cNvSpPr/>
          <p:nvPr/>
        </p:nvSpPr>
        <p:spPr>
          <a:xfrm>
            <a:off x="10787099"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67733" y="452718"/>
            <a:ext cx="9719439"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0233" y="2052919"/>
            <a:ext cx="9245924"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512058" y="1785601"/>
            <a:ext cx="990599" cy="3149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AF61AA-5A98-4049-A93E-477E5505141A}" type="datetimeFigureOut">
              <a:rPr lang="en-US" smtClean="0"/>
              <a:pPr/>
              <a:t>11/29/2021</a:t>
            </a:fld>
            <a:endParaRPr lang="en-US" dirty="0"/>
          </a:p>
        </p:txBody>
      </p:sp>
      <p:sp>
        <p:nvSpPr>
          <p:cNvPr id="5" name="Footer Placeholder 4"/>
          <p:cNvSpPr>
            <a:spLocks noGrp="1"/>
          </p:cNvSpPr>
          <p:nvPr>
            <p:ph type="ftr" sz="quarter" idx="3"/>
          </p:nvPr>
        </p:nvSpPr>
        <p:spPr>
          <a:xfrm rot="5400000">
            <a:off x="9315707" y="3220198"/>
            <a:ext cx="3859795" cy="3150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698974" y="295730"/>
            <a:ext cx="866248"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017883578"/>
      </p:ext>
    </p:extLst>
  </p:cSld>
  <p:clrMap bg1="dk1" tx1="lt1" bg2="dk2" tx2="lt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Luces brillantes multicolores abstractas">
            <a:extLst>
              <a:ext uri="{FF2B5EF4-FFF2-40B4-BE49-F238E27FC236}">
                <a16:creationId xmlns:a16="http://schemas.microsoft.com/office/drawing/2014/main" xmlns="" id="{AEE44C0D-89D5-4755-9988-A410120D4B5A}"/>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4014" y="975"/>
            <a:ext cx="12191980" cy="6858000"/>
          </a:xfrm>
          <a:prstGeom prst="rect">
            <a:avLst/>
          </a:prstGeom>
        </p:spPr>
      </p:pic>
      <p:sp>
        <p:nvSpPr>
          <p:cNvPr id="2" name="Título 1">
            <a:extLst>
              <a:ext uri="{FF2B5EF4-FFF2-40B4-BE49-F238E27FC236}">
                <a16:creationId xmlns:a16="http://schemas.microsoft.com/office/drawing/2014/main" xmlns="" id="{998ADC85-4CFF-4A37-B187-A15A42516146}"/>
              </a:ext>
            </a:extLst>
          </p:cNvPr>
          <p:cNvSpPr>
            <a:spLocks noGrp="1"/>
          </p:cNvSpPr>
          <p:nvPr>
            <p:ph type="ctrTitle"/>
          </p:nvPr>
        </p:nvSpPr>
        <p:spPr/>
        <p:txBody>
          <a:bodyPr>
            <a:normAutofit/>
          </a:bodyPr>
          <a:lstStyle/>
          <a:p>
            <a:r>
              <a:rPr lang="es-MX" dirty="0">
                <a:solidFill>
                  <a:schemeClr val="tx1"/>
                </a:solidFill>
              </a:rPr>
              <a:t>Modelos de Clasificación</a:t>
            </a:r>
          </a:p>
        </p:txBody>
      </p:sp>
      <p:sp>
        <p:nvSpPr>
          <p:cNvPr id="3" name="Subtítulo 2">
            <a:extLst>
              <a:ext uri="{FF2B5EF4-FFF2-40B4-BE49-F238E27FC236}">
                <a16:creationId xmlns:a16="http://schemas.microsoft.com/office/drawing/2014/main" xmlns="" id="{E99D5609-82C6-49B4-B57E-6B3E06FF9945}"/>
              </a:ext>
            </a:extLst>
          </p:cNvPr>
          <p:cNvSpPr>
            <a:spLocks noGrp="1"/>
          </p:cNvSpPr>
          <p:nvPr>
            <p:ph type="subTitle" idx="1"/>
          </p:nvPr>
        </p:nvSpPr>
        <p:spPr/>
        <p:txBody>
          <a:bodyPr>
            <a:normAutofit/>
          </a:bodyPr>
          <a:lstStyle/>
          <a:p>
            <a:endParaRPr lang="es-MX" dirty="0">
              <a:solidFill>
                <a:schemeClr val="tx1"/>
              </a:solidFill>
            </a:endParaRPr>
          </a:p>
        </p:txBody>
      </p:sp>
    </p:spTree>
    <p:extLst>
      <p:ext uri="{BB962C8B-B14F-4D97-AF65-F5344CB8AC3E}">
        <p14:creationId xmlns:p14="http://schemas.microsoft.com/office/powerpoint/2010/main" val="16657794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EF4DCE-D69A-4794-AB94-340A76AFE9F4}"/>
              </a:ext>
            </a:extLst>
          </p:cNvPr>
          <p:cNvSpPr>
            <a:spLocks noGrp="1"/>
          </p:cNvSpPr>
          <p:nvPr>
            <p:ph type="title"/>
          </p:nvPr>
        </p:nvSpPr>
        <p:spPr>
          <a:xfrm>
            <a:off x="667733" y="452718"/>
            <a:ext cx="9719439" cy="722939"/>
          </a:xfrm>
        </p:spPr>
        <p:txBody>
          <a:bodyPr/>
          <a:lstStyle/>
          <a:p>
            <a:r>
              <a:rPr lang="es-MX" dirty="0" smtClean="0"/>
              <a:t>Resumen de Métricas</a:t>
            </a:r>
            <a:endParaRPr lang="es-MX" dirty="0"/>
          </a:p>
        </p:txBody>
      </p:sp>
      <p:pic>
        <p:nvPicPr>
          <p:cNvPr id="1026" name="Picture 2" descr="Full Stack Deep Learning Steps and Tools | by Haryo Akbarianto Wibowo |  Towards Data Science">
            <a:extLst>
              <a:ext uri="{FF2B5EF4-FFF2-40B4-BE49-F238E27FC236}">
                <a16:creationId xmlns:a16="http://schemas.microsoft.com/office/drawing/2014/main" xmlns="" id="{D41CF2F5-6376-48B4-ABB4-04BC1BEEE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97" y="2223376"/>
            <a:ext cx="11264522" cy="409181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xmlns="" id="{3C2706D7-1A01-4D2C-95F9-849AAD96D470}"/>
              </a:ext>
            </a:extLst>
          </p:cNvPr>
          <p:cNvSpPr txBox="1"/>
          <p:nvPr/>
        </p:nvSpPr>
        <p:spPr>
          <a:xfrm>
            <a:off x="881351" y="1445624"/>
            <a:ext cx="11171104" cy="707886"/>
          </a:xfrm>
          <a:prstGeom prst="rect">
            <a:avLst/>
          </a:prstGeom>
          <a:noFill/>
        </p:spPr>
        <p:txBody>
          <a:bodyPr wrap="square" rtlCol="0">
            <a:spAutoFit/>
          </a:bodyPr>
          <a:lstStyle/>
          <a:p>
            <a:r>
              <a:rPr lang="es-ES" sz="2000" dirty="0"/>
              <a:t>Consideremos ahora un problema de detección de spam por correo electrónico y que está esperando un correo electrónico importante como una respuesta de un </a:t>
            </a:r>
            <a:r>
              <a:rPr lang="es-ES" sz="2000" dirty="0" smtClean="0"/>
              <a:t>reclutador</a:t>
            </a:r>
            <a:endParaRPr lang="es-MX" sz="2000" dirty="0"/>
          </a:p>
        </p:txBody>
      </p:sp>
    </p:spTree>
    <p:extLst>
      <p:ext uri="{BB962C8B-B14F-4D97-AF65-F5344CB8AC3E}">
        <p14:creationId xmlns:p14="http://schemas.microsoft.com/office/powerpoint/2010/main" val="203465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34F54B-A54B-4198-99B6-09CCA94C5B28}"/>
              </a:ext>
            </a:extLst>
          </p:cNvPr>
          <p:cNvSpPr>
            <a:spLocks noGrp="1"/>
          </p:cNvSpPr>
          <p:nvPr>
            <p:ph type="title"/>
          </p:nvPr>
        </p:nvSpPr>
        <p:spPr/>
        <p:txBody>
          <a:bodyPr/>
          <a:lstStyle/>
          <a:p>
            <a:r>
              <a:rPr lang="es-MX" dirty="0"/>
              <a:t>MÉTRICAS</a:t>
            </a:r>
          </a:p>
        </p:txBody>
      </p:sp>
      <p:pic>
        <p:nvPicPr>
          <p:cNvPr id="5" name="Marcador de contenido 4">
            <a:extLst>
              <a:ext uri="{FF2B5EF4-FFF2-40B4-BE49-F238E27FC236}">
                <a16:creationId xmlns:a16="http://schemas.microsoft.com/office/drawing/2014/main" xmlns="" id="{A2694B3E-6C72-4005-BA7D-945F0AD31C5E}"/>
              </a:ext>
            </a:extLst>
          </p:cNvPr>
          <p:cNvPicPr>
            <a:picLocks noGrp="1" noChangeAspect="1"/>
          </p:cNvPicPr>
          <p:nvPr>
            <p:ph idx="1"/>
          </p:nvPr>
        </p:nvPicPr>
        <p:blipFill>
          <a:blip r:embed="rId2"/>
          <a:stretch>
            <a:fillRect/>
          </a:stretch>
        </p:blipFill>
        <p:spPr>
          <a:xfrm>
            <a:off x="383229" y="2269475"/>
            <a:ext cx="11833530" cy="4045210"/>
          </a:xfrm>
        </p:spPr>
      </p:pic>
    </p:spTree>
    <p:extLst>
      <p:ext uri="{BB962C8B-B14F-4D97-AF65-F5344CB8AC3E}">
        <p14:creationId xmlns:p14="http://schemas.microsoft.com/office/powerpoint/2010/main" val="190094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CD45CE7-AF43-4537-8BD4-31443E8BAEC4}"/>
              </a:ext>
            </a:extLst>
          </p:cNvPr>
          <p:cNvSpPr>
            <a:spLocks noGrp="1"/>
          </p:cNvSpPr>
          <p:nvPr>
            <p:ph type="title"/>
          </p:nvPr>
        </p:nvSpPr>
        <p:spPr/>
        <p:txBody>
          <a:bodyPr/>
          <a:lstStyle/>
          <a:p>
            <a:r>
              <a:rPr lang="es-MX" dirty="0"/>
              <a:t>METRICAS</a:t>
            </a:r>
          </a:p>
        </p:txBody>
      </p:sp>
      <p:pic>
        <p:nvPicPr>
          <p:cNvPr id="5" name="Marcador de contenido 4">
            <a:extLst>
              <a:ext uri="{FF2B5EF4-FFF2-40B4-BE49-F238E27FC236}">
                <a16:creationId xmlns:a16="http://schemas.microsoft.com/office/drawing/2014/main" xmlns="" id="{8A5A93F7-3CD5-4007-9413-7EA067362E73}"/>
              </a:ext>
            </a:extLst>
          </p:cNvPr>
          <p:cNvPicPr>
            <a:picLocks noGrp="1" noChangeAspect="1"/>
          </p:cNvPicPr>
          <p:nvPr>
            <p:ph idx="1"/>
          </p:nvPr>
        </p:nvPicPr>
        <p:blipFill>
          <a:blip r:embed="rId2"/>
          <a:stretch>
            <a:fillRect/>
          </a:stretch>
        </p:blipFill>
        <p:spPr>
          <a:xfrm>
            <a:off x="313657" y="2456762"/>
            <a:ext cx="11972674" cy="3010315"/>
          </a:xfrm>
        </p:spPr>
      </p:pic>
    </p:spTree>
    <p:extLst>
      <p:ext uri="{BB962C8B-B14F-4D97-AF65-F5344CB8AC3E}">
        <p14:creationId xmlns:p14="http://schemas.microsoft.com/office/powerpoint/2010/main" val="61171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960859" y="248751"/>
            <a:ext cx="6967224" cy="908020"/>
          </a:xfrm>
        </p:spPr>
        <p:txBody>
          <a:bodyPr vert="horz" lIns="91440" tIns="45720" rIns="91440" bIns="45720" rtlCol="0" anchor="b">
            <a:noAutofit/>
          </a:bodyPr>
          <a:lstStyle/>
          <a:p>
            <a:r>
              <a:rPr lang="en-US" sz="4000" b="1" dirty="0" smtClean="0"/>
              <a:t>Precision </a:t>
            </a:r>
            <a:r>
              <a:rPr lang="en-US" sz="4000" b="1" dirty="0"/>
              <a:t>vs Recall</a:t>
            </a:r>
          </a:p>
        </p:txBody>
      </p:sp>
      <p:sp>
        <p:nvSpPr>
          <p:cNvPr id="10" name="CuadroTexto 9">
            <a:extLst>
              <a:ext uri="{FF2B5EF4-FFF2-40B4-BE49-F238E27FC236}">
                <a16:creationId xmlns:a16="http://schemas.microsoft.com/office/drawing/2014/main" xmlns="" id="{2A082E52-04F0-411C-968A-F564058C04D0}"/>
              </a:ext>
            </a:extLst>
          </p:cNvPr>
          <p:cNvSpPr txBox="1"/>
          <p:nvPr/>
        </p:nvSpPr>
        <p:spPr>
          <a:xfrm>
            <a:off x="960859" y="1762698"/>
            <a:ext cx="11322948" cy="3785652"/>
          </a:xfrm>
          <a:prstGeom prst="rect">
            <a:avLst/>
          </a:prstGeom>
          <a:noFill/>
        </p:spPr>
        <p:txBody>
          <a:bodyPr wrap="square" rtlCol="0">
            <a:spAutoFit/>
          </a:bodyPr>
          <a:lstStyle/>
          <a:p>
            <a:pPr algn="just"/>
            <a:r>
              <a:rPr lang="es-ES" sz="2400" dirty="0" err="1">
                <a:latin typeface="-apple-system"/>
              </a:rPr>
              <a:t>R</a:t>
            </a:r>
            <a:r>
              <a:rPr lang="es-ES" sz="2400" b="0" i="0" dirty="0" err="1">
                <a:effectLst/>
                <a:latin typeface="-apple-system"/>
              </a:rPr>
              <a:t>ecall</a:t>
            </a:r>
            <a:r>
              <a:rPr lang="es-ES" sz="2400" b="0" i="0" dirty="0">
                <a:effectLst/>
                <a:latin typeface="-apple-system"/>
              </a:rPr>
              <a:t> nos da información sobre el rendimiento de un clasificador con respecto a falsos negativos (cuántos fallaron), mientras que la precisión nos proporciona información sobre su rendimiento con respecto a los falsos positivos (cuántos capturados).</a:t>
            </a:r>
          </a:p>
          <a:p>
            <a:pPr algn="just"/>
            <a:endParaRPr lang="es-ES" sz="2400" dirty="0">
              <a:latin typeface="-apple-system"/>
            </a:endParaRPr>
          </a:p>
          <a:p>
            <a:pPr algn="just"/>
            <a:r>
              <a:rPr lang="es-ES" sz="2400" b="1" i="0" dirty="0">
                <a:effectLst/>
                <a:latin typeface="-apple-system"/>
              </a:rPr>
              <a:t>Precisión </a:t>
            </a:r>
            <a:r>
              <a:rPr lang="es-ES" sz="2400" b="0" i="0" dirty="0">
                <a:effectLst/>
                <a:latin typeface="-apple-system"/>
              </a:rPr>
              <a:t>trata de ser preciso. Entonces, incluso si logramos capturar solo un caso de cáncer y lo capturamos correctamente, entonces somos 100% precisos.</a:t>
            </a:r>
          </a:p>
          <a:p>
            <a:pPr algn="just"/>
            <a:endParaRPr lang="es-ES" sz="2400" dirty="0">
              <a:latin typeface="-apple-system"/>
            </a:endParaRPr>
          </a:p>
          <a:p>
            <a:pPr algn="just"/>
            <a:r>
              <a:rPr lang="es-ES" sz="2400" b="1" i="0" dirty="0" err="1">
                <a:effectLst/>
                <a:latin typeface="-apple-system"/>
              </a:rPr>
              <a:t>Recall</a:t>
            </a:r>
            <a:r>
              <a:rPr lang="es-ES" sz="2400" b="0" i="0" dirty="0">
                <a:effectLst/>
                <a:latin typeface="-apple-system"/>
              </a:rPr>
              <a:t> no se trata tanto de capturar casos correctamente sino más de capturar todos los casos que tener “cáncer” con la respuesta como “cáncer”. Entonces, si siempre decimos cada caso como “cáncer”, tenemos un recuerdo del 100%.</a:t>
            </a:r>
            <a:endParaRPr lang="es-MX" sz="2400" dirty="0"/>
          </a:p>
        </p:txBody>
      </p:sp>
    </p:spTree>
    <p:extLst>
      <p:ext uri="{BB962C8B-B14F-4D97-AF65-F5344CB8AC3E}">
        <p14:creationId xmlns:p14="http://schemas.microsoft.com/office/powerpoint/2010/main" val="410134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DE CLASIFICACIÓN</a:t>
            </a:r>
            <a:endParaRPr lang="es-MX" dirty="0"/>
          </a:p>
        </p:txBody>
      </p:sp>
      <p:sp>
        <p:nvSpPr>
          <p:cNvPr id="3" name="Marcador de contenido 2"/>
          <p:cNvSpPr>
            <a:spLocks noGrp="1"/>
          </p:cNvSpPr>
          <p:nvPr>
            <p:ph idx="1"/>
          </p:nvPr>
        </p:nvSpPr>
        <p:spPr/>
        <p:txBody>
          <a:bodyPr/>
          <a:lstStyle/>
          <a:p>
            <a:r>
              <a:rPr lang="es-MX" dirty="0" smtClean="0"/>
              <a:t>KNN – </a:t>
            </a:r>
            <a:r>
              <a:rPr lang="es-MX" dirty="0" err="1" smtClean="0"/>
              <a:t>K.Nearest</a:t>
            </a:r>
            <a:r>
              <a:rPr lang="es-MX" dirty="0" smtClean="0"/>
              <a:t> </a:t>
            </a:r>
            <a:r>
              <a:rPr lang="es-MX" dirty="0" err="1" smtClean="0"/>
              <a:t>Neighbor</a:t>
            </a:r>
            <a:endParaRPr lang="es-MX" dirty="0" smtClean="0"/>
          </a:p>
          <a:p>
            <a:r>
              <a:rPr lang="es-MX" dirty="0" smtClean="0"/>
              <a:t>Regresión logística</a:t>
            </a:r>
          </a:p>
          <a:p>
            <a:r>
              <a:rPr lang="es-MX" dirty="0" smtClean="0"/>
              <a:t>Análisis </a:t>
            </a:r>
            <a:r>
              <a:rPr lang="es-MX" dirty="0" err="1" smtClean="0"/>
              <a:t>Discrimante</a:t>
            </a:r>
            <a:endParaRPr lang="es-MX" dirty="0" smtClean="0"/>
          </a:p>
          <a:p>
            <a:r>
              <a:rPr lang="es-MX" dirty="0" err="1" smtClean="0"/>
              <a:t>Naive</a:t>
            </a:r>
            <a:r>
              <a:rPr lang="es-MX" dirty="0" smtClean="0"/>
              <a:t> </a:t>
            </a:r>
            <a:r>
              <a:rPr lang="es-MX" dirty="0" err="1" smtClean="0"/>
              <a:t>Bayes</a:t>
            </a:r>
            <a:endParaRPr lang="es-MX" dirty="0" smtClean="0"/>
          </a:p>
          <a:p>
            <a:r>
              <a:rPr lang="es-MX" dirty="0" smtClean="0"/>
              <a:t>Árboles de Decisión</a:t>
            </a:r>
          </a:p>
          <a:p>
            <a:r>
              <a:rPr lang="es-MX" dirty="0" err="1" smtClean="0"/>
              <a:t>Random</a:t>
            </a:r>
            <a:r>
              <a:rPr lang="es-MX" dirty="0" smtClean="0"/>
              <a:t> </a:t>
            </a:r>
            <a:r>
              <a:rPr lang="es-MX" dirty="0" err="1" smtClean="0"/>
              <a:t>Forest</a:t>
            </a:r>
            <a:endParaRPr lang="es-MX" dirty="0" smtClean="0"/>
          </a:p>
          <a:p>
            <a:r>
              <a:rPr lang="es-MX" dirty="0" smtClean="0"/>
              <a:t>SVM (</a:t>
            </a:r>
            <a:r>
              <a:rPr lang="es-MX" dirty="0" err="1" smtClean="0"/>
              <a:t>Support</a:t>
            </a:r>
            <a:r>
              <a:rPr lang="es-MX" dirty="0" smtClean="0"/>
              <a:t> Vector Machines)</a:t>
            </a:r>
            <a:endParaRPr lang="es-MX" dirty="0"/>
          </a:p>
        </p:txBody>
      </p:sp>
    </p:spTree>
    <p:extLst>
      <p:ext uri="{BB962C8B-B14F-4D97-AF65-F5344CB8AC3E}">
        <p14:creationId xmlns:p14="http://schemas.microsoft.com/office/powerpoint/2010/main" val="330907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r>
              <a:rPr lang="es-MX" dirty="0"/>
              <a:t/>
            </a:r>
            <a:br>
              <a:rPr lang="es-MX" dirty="0"/>
            </a:br>
            <a:r>
              <a:rPr lang="es-MX" dirty="0"/>
              <a:t>¿Cómo Funciona el Algoritmo?</a:t>
            </a:r>
          </a:p>
        </p:txBody>
      </p:sp>
      <p:sp>
        <p:nvSpPr>
          <p:cNvPr id="4" name="Marcador de contenido 3"/>
          <p:cNvSpPr>
            <a:spLocks noGrp="1"/>
          </p:cNvSpPr>
          <p:nvPr>
            <p:ph idx="1"/>
          </p:nvPr>
        </p:nvSpPr>
        <p:spPr/>
        <p:txBody>
          <a:bodyPr/>
          <a:lstStyle/>
          <a:p>
            <a:r>
              <a:rPr lang="es-MX" dirty="0" smtClean="0"/>
              <a:t>Es un método de clasificación no </a:t>
            </a:r>
            <a:r>
              <a:rPr lang="es-MX" dirty="0" err="1" smtClean="0"/>
              <a:t>parámetrico</a:t>
            </a:r>
            <a:r>
              <a:rPr lang="es-MX" dirty="0" smtClean="0"/>
              <a:t>, es decir, no requiere asumir ninguna distribución sobre los datos.</a:t>
            </a:r>
          </a:p>
          <a:p>
            <a:r>
              <a:rPr lang="es-MX" dirty="0" smtClean="0"/>
              <a:t>Este método no requiere estimar las probabilidades desconocidas de que cada elemento pertenezca a cada grupo.</a:t>
            </a:r>
          </a:p>
          <a:p>
            <a:r>
              <a:rPr lang="es-MX" dirty="0" smtClean="0"/>
              <a:t>La principal idea del algoritmo, es buscar, para una nueva observación que queremos clasificar, sus k vecinos más cercanos, es decir las k observaciones mas cercanas con respecto a una medida de distancia.</a:t>
            </a:r>
          </a:p>
        </p:txBody>
      </p:sp>
    </p:spTree>
    <p:extLst>
      <p:ext uri="{BB962C8B-B14F-4D97-AF65-F5344CB8AC3E}">
        <p14:creationId xmlns:p14="http://schemas.microsoft.com/office/powerpoint/2010/main" val="271566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r>
              <a:rPr lang="es-MX" dirty="0"/>
              <a:t/>
            </a:r>
            <a:br>
              <a:rPr lang="es-MX" dirty="0"/>
            </a:br>
            <a:r>
              <a:rPr lang="es-MX" dirty="0"/>
              <a:t>¿Cómo Funciona el Algoritmo?</a:t>
            </a:r>
          </a:p>
        </p:txBody>
      </p:sp>
      <p:sp>
        <p:nvSpPr>
          <p:cNvPr id="5" name="Marcador de contenido 4">
            <a:extLst>
              <a:ext uri="{FF2B5EF4-FFF2-40B4-BE49-F238E27FC236}">
                <a16:creationId xmlns:a16="http://schemas.microsoft.com/office/drawing/2014/main" xmlns="" id="{05E2C0BA-C40A-450C-8336-1ACF7B51E93D}"/>
              </a:ext>
            </a:extLst>
          </p:cNvPr>
          <p:cNvSpPr>
            <a:spLocks noGrp="1"/>
          </p:cNvSpPr>
          <p:nvPr>
            <p:ph idx="1"/>
          </p:nvPr>
        </p:nvSpPr>
        <p:spPr/>
        <p:txBody>
          <a:bodyPr/>
          <a:lstStyle/>
          <a:p>
            <a:endParaRPr lang="es-MX"/>
          </a:p>
        </p:txBody>
      </p:sp>
      <p:pic>
        <p:nvPicPr>
          <p:cNvPr id="9" name="Imagen 8">
            <a:extLst>
              <a:ext uri="{FF2B5EF4-FFF2-40B4-BE49-F238E27FC236}">
                <a16:creationId xmlns:a16="http://schemas.microsoft.com/office/drawing/2014/main" xmlns="" id="{933850D3-3648-4CBA-9ED3-869124CC9529}"/>
              </a:ext>
            </a:extLst>
          </p:cNvPr>
          <p:cNvPicPr>
            <a:picLocks noChangeAspect="1"/>
          </p:cNvPicPr>
          <p:nvPr/>
        </p:nvPicPr>
        <p:blipFill>
          <a:blip r:embed="rId2"/>
          <a:stretch>
            <a:fillRect/>
          </a:stretch>
        </p:blipFill>
        <p:spPr>
          <a:xfrm>
            <a:off x="803036" y="1936237"/>
            <a:ext cx="9387566" cy="4843267"/>
          </a:xfrm>
          <a:prstGeom prst="rect">
            <a:avLst/>
          </a:prstGeom>
        </p:spPr>
      </p:pic>
    </p:spTree>
    <p:extLst>
      <p:ext uri="{BB962C8B-B14F-4D97-AF65-F5344CB8AC3E}">
        <p14:creationId xmlns:p14="http://schemas.microsoft.com/office/powerpoint/2010/main" val="121545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82E447-43B0-48AA-9539-974C875FAB55}"/>
              </a:ext>
            </a:extLst>
          </p:cNvPr>
          <p:cNvSpPr>
            <a:spLocks noGrp="1"/>
          </p:cNvSpPr>
          <p:nvPr>
            <p:ph type="title"/>
          </p:nvPr>
        </p:nvSpPr>
        <p:spPr/>
        <p:txBody>
          <a:bodyPr/>
          <a:lstStyle/>
          <a:p>
            <a:r>
              <a:rPr lang="es-MX" dirty="0"/>
              <a:t>Distancia</a:t>
            </a:r>
          </a:p>
        </p:txBody>
      </p:sp>
      <p:pic>
        <p:nvPicPr>
          <p:cNvPr id="5" name="Imagen 4">
            <a:extLst>
              <a:ext uri="{FF2B5EF4-FFF2-40B4-BE49-F238E27FC236}">
                <a16:creationId xmlns:a16="http://schemas.microsoft.com/office/drawing/2014/main" xmlns="" id="{F705CA12-74B1-4D09-A245-1E52F25FFFC1}"/>
              </a:ext>
            </a:extLst>
          </p:cNvPr>
          <p:cNvPicPr>
            <a:picLocks noChangeAspect="1"/>
          </p:cNvPicPr>
          <p:nvPr/>
        </p:nvPicPr>
        <p:blipFill>
          <a:blip r:embed="rId2"/>
          <a:stretch>
            <a:fillRect/>
          </a:stretch>
        </p:blipFill>
        <p:spPr>
          <a:xfrm>
            <a:off x="667733" y="1593834"/>
            <a:ext cx="9346600" cy="4673300"/>
          </a:xfrm>
          <a:prstGeom prst="rect">
            <a:avLst/>
          </a:prstGeom>
        </p:spPr>
      </p:pic>
    </p:spTree>
    <p:extLst>
      <p:ext uri="{BB962C8B-B14F-4D97-AF65-F5344CB8AC3E}">
        <p14:creationId xmlns:p14="http://schemas.microsoft.com/office/powerpoint/2010/main" val="79522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56B931-96E7-439A-9C83-AA7C390D7DB2}"/>
              </a:ext>
            </a:extLst>
          </p:cNvPr>
          <p:cNvSpPr>
            <a:spLocks noGrp="1"/>
          </p:cNvSpPr>
          <p:nvPr>
            <p:ph type="title"/>
          </p:nvPr>
        </p:nvSpPr>
        <p:spPr/>
        <p:txBody>
          <a:bodyPr/>
          <a:lstStyle/>
          <a:p>
            <a:r>
              <a:rPr lang="es-MX" dirty="0"/>
              <a:t>Distancias</a:t>
            </a:r>
          </a:p>
        </p:txBody>
      </p:sp>
      <p:sp>
        <p:nvSpPr>
          <p:cNvPr id="3" name="Marcador de contenido 2">
            <a:extLst>
              <a:ext uri="{FF2B5EF4-FFF2-40B4-BE49-F238E27FC236}">
                <a16:creationId xmlns:a16="http://schemas.microsoft.com/office/drawing/2014/main" xmlns="" id="{8EB7E9CD-B096-419C-B41F-FDC1D47A39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xmlns="" id="{E016A964-B6A1-4596-A0E1-707920E63F8E}"/>
              </a:ext>
            </a:extLst>
          </p:cNvPr>
          <p:cNvPicPr>
            <a:picLocks noChangeAspect="1"/>
          </p:cNvPicPr>
          <p:nvPr/>
        </p:nvPicPr>
        <p:blipFill>
          <a:blip r:embed="rId2"/>
          <a:stretch>
            <a:fillRect/>
          </a:stretch>
        </p:blipFill>
        <p:spPr>
          <a:xfrm>
            <a:off x="894127" y="1453960"/>
            <a:ext cx="9866005" cy="5058844"/>
          </a:xfrm>
          <a:prstGeom prst="rect">
            <a:avLst/>
          </a:prstGeom>
        </p:spPr>
      </p:pic>
    </p:spTree>
    <p:extLst>
      <p:ext uri="{BB962C8B-B14F-4D97-AF65-F5344CB8AC3E}">
        <p14:creationId xmlns:p14="http://schemas.microsoft.com/office/powerpoint/2010/main" val="162697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07C9DA6-BEED-457D-8ECF-3CAEA0BA487E}"/>
              </a:ext>
            </a:extLst>
          </p:cNvPr>
          <p:cNvSpPr>
            <a:spLocks noGrp="1"/>
          </p:cNvSpPr>
          <p:nvPr>
            <p:ph type="title"/>
          </p:nvPr>
        </p:nvSpPr>
        <p:spPr>
          <a:xfrm>
            <a:off x="670645" y="629266"/>
            <a:ext cx="9561764" cy="1223983"/>
          </a:xfrm>
        </p:spPr>
        <p:txBody>
          <a:bodyPr>
            <a:normAutofit/>
          </a:bodyPr>
          <a:lstStyle/>
          <a:p>
            <a:pPr>
              <a:lnSpc>
                <a:spcPct val="90000"/>
              </a:lnSpc>
            </a:pPr>
            <a:r>
              <a:rPr lang="es-MX" sz="3900" dirty="0"/>
              <a:t>¿Por qué se selecciona el número k Óptimo?</a:t>
            </a:r>
          </a:p>
        </p:txBody>
      </p:sp>
      <p:pic>
        <p:nvPicPr>
          <p:cNvPr id="5" name="Imagen 4">
            <a:extLst>
              <a:ext uri="{FF2B5EF4-FFF2-40B4-BE49-F238E27FC236}">
                <a16:creationId xmlns:a16="http://schemas.microsoft.com/office/drawing/2014/main" xmlns="" id="{7CFB2B52-01B6-4410-A8F3-BAF0F57C9CCC}"/>
              </a:ext>
            </a:extLst>
          </p:cNvPr>
          <p:cNvPicPr>
            <a:picLocks noChangeAspect="1"/>
          </p:cNvPicPr>
          <p:nvPr/>
        </p:nvPicPr>
        <p:blipFill>
          <a:blip r:embed="rId3"/>
          <a:stretch>
            <a:fillRect/>
          </a:stretch>
        </p:blipFill>
        <p:spPr>
          <a:xfrm>
            <a:off x="860812" y="2052213"/>
            <a:ext cx="5228890" cy="4196185"/>
          </a:xfrm>
          <a:prstGeom prst="rect">
            <a:avLst/>
          </a:prstGeom>
          <a:effectLst>
            <a:outerShdw blurRad="50800" dist="38100" dir="5400000" algn="t" rotWithShape="0">
              <a:prstClr val="black">
                <a:alpha val="43000"/>
              </a:prstClr>
            </a:outerShdw>
          </a:effectLst>
        </p:spPr>
      </p:pic>
      <p:sp>
        <p:nvSpPr>
          <p:cNvPr id="3" name="Marcador de contenido 2">
            <a:extLst>
              <a:ext uri="{FF2B5EF4-FFF2-40B4-BE49-F238E27FC236}">
                <a16:creationId xmlns:a16="http://schemas.microsoft.com/office/drawing/2014/main" xmlns="" id="{7BB0F5E1-1227-40FF-B12F-4F3A23336BB8}"/>
              </a:ext>
            </a:extLst>
          </p:cNvPr>
          <p:cNvSpPr>
            <a:spLocks noGrp="1"/>
          </p:cNvSpPr>
          <p:nvPr>
            <p:ph idx="1"/>
          </p:nvPr>
        </p:nvSpPr>
        <p:spPr>
          <a:xfrm>
            <a:off x="6795776" y="2052214"/>
            <a:ext cx="5598200" cy="4196185"/>
          </a:xfrm>
        </p:spPr>
        <p:txBody>
          <a:bodyPr>
            <a:normAutofit lnSpcReduction="10000"/>
          </a:bodyPr>
          <a:lstStyle/>
          <a:p>
            <a:r>
              <a:rPr lang="es-MX" dirty="0"/>
              <a:t>El número K es un hiperparametro del modelo que influye en los resultados de predicción.</a:t>
            </a:r>
          </a:p>
          <a:p>
            <a:r>
              <a:rPr lang="es-MX" dirty="0"/>
              <a:t>No existe un número óptimo k que se adapte a todo tipo de conjunto de datos.</a:t>
            </a:r>
          </a:p>
          <a:p>
            <a:r>
              <a:rPr lang="es-ES" dirty="0"/>
              <a:t>Una pequeña cantidad de vecinos son los más flexibles, que tendrán un bajo sesgo, pero una alta varianza, y un gran número de vecinos tendrán un límite de decisión más suave, lo que significa una varianza más baja pero un sesgo más alto.</a:t>
            </a:r>
            <a:r>
              <a:rPr lang="es-MX" dirty="0"/>
              <a:t> </a:t>
            </a:r>
          </a:p>
        </p:txBody>
      </p:sp>
    </p:spTree>
    <p:extLst>
      <p:ext uri="{BB962C8B-B14F-4D97-AF65-F5344CB8AC3E}">
        <p14:creationId xmlns:p14="http://schemas.microsoft.com/office/powerpoint/2010/main" val="359907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EF4DCE-D69A-4794-AB94-340A76AFE9F4}"/>
              </a:ext>
            </a:extLst>
          </p:cNvPr>
          <p:cNvSpPr>
            <a:spLocks noGrp="1"/>
          </p:cNvSpPr>
          <p:nvPr>
            <p:ph type="title"/>
          </p:nvPr>
        </p:nvSpPr>
        <p:spPr>
          <a:xfrm>
            <a:off x="667733" y="452718"/>
            <a:ext cx="9719439" cy="722939"/>
          </a:xfrm>
        </p:spPr>
        <p:txBody>
          <a:bodyPr/>
          <a:lstStyle/>
          <a:p>
            <a:r>
              <a:rPr lang="es-MX" dirty="0" smtClean="0"/>
              <a:t>Matriz de Confusión</a:t>
            </a:r>
            <a:endParaRPr lang="es-MX" dirty="0"/>
          </a:p>
        </p:txBody>
      </p:sp>
      <p:sp>
        <p:nvSpPr>
          <p:cNvPr id="4" name="CuadroTexto 3">
            <a:extLst>
              <a:ext uri="{FF2B5EF4-FFF2-40B4-BE49-F238E27FC236}">
                <a16:creationId xmlns:a16="http://schemas.microsoft.com/office/drawing/2014/main" xmlns="" id="{3C2706D7-1A01-4D2C-95F9-849AAD96D470}"/>
              </a:ext>
            </a:extLst>
          </p:cNvPr>
          <p:cNvSpPr txBox="1"/>
          <p:nvPr/>
        </p:nvSpPr>
        <p:spPr>
          <a:xfrm>
            <a:off x="377448" y="1538514"/>
            <a:ext cx="5104932" cy="2862322"/>
          </a:xfrm>
          <a:prstGeom prst="rect">
            <a:avLst/>
          </a:prstGeom>
          <a:noFill/>
        </p:spPr>
        <p:txBody>
          <a:bodyPr wrap="square" rtlCol="0">
            <a:spAutoFit/>
          </a:bodyPr>
          <a:lstStyle/>
          <a:p>
            <a:r>
              <a:rPr lang="es-MX" sz="2000" dirty="0"/>
              <a:t>La </a:t>
            </a:r>
            <a:r>
              <a:rPr lang="es-MX" sz="2000" b="1" dirty="0"/>
              <a:t>matriz de confusión</a:t>
            </a:r>
            <a:r>
              <a:rPr lang="es-MX" sz="2000" dirty="0"/>
              <a:t>, también llamada </a:t>
            </a:r>
            <a:r>
              <a:rPr lang="es-MX" sz="2000" i="1" dirty="0"/>
              <a:t>tabla de contingencia</a:t>
            </a:r>
            <a:r>
              <a:rPr lang="es-MX" sz="2000" dirty="0"/>
              <a:t>, es una herramienta que nos muestra el desempeño de un algoritmo de clasificación, describiendo cómo se distribuyen los valores reales y nuestras predicciones</a:t>
            </a:r>
            <a:r>
              <a:rPr lang="es-MX" sz="2000" dirty="0" smtClean="0"/>
              <a:t>: </a:t>
            </a:r>
          </a:p>
          <a:p>
            <a:endParaRPr lang="es-MX" sz="2000" dirty="0" smtClean="0"/>
          </a:p>
          <a:p>
            <a:endParaRPr lang="es-MX" sz="2000" dirty="0"/>
          </a:p>
        </p:txBody>
      </p:sp>
      <p:pic>
        <p:nvPicPr>
          <p:cNvPr id="5" name="Imagen 4"/>
          <p:cNvPicPr>
            <a:picLocks noChangeAspect="1"/>
          </p:cNvPicPr>
          <p:nvPr/>
        </p:nvPicPr>
        <p:blipFill>
          <a:blip r:embed="rId2"/>
          <a:stretch>
            <a:fillRect/>
          </a:stretch>
        </p:blipFill>
        <p:spPr>
          <a:xfrm>
            <a:off x="377448" y="3908259"/>
            <a:ext cx="5104932" cy="2465540"/>
          </a:xfrm>
          <a:prstGeom prst="rect">
            <a:avLst/>
          </a:prstGeom>
        </p:spPr>
      </p:pic>
      <p:pic>
        <p:nvPicPr>
          <p:cNvPr id="7" name="Imagen 6">
            <a:extLst>
              <a:ext uri="{FF2B5EF4-FFF2-40B4-BE49-F238E27FC236}">
                <a16:creationId xmlns:a16="http://schemas.microsoft.com/office/drawing/2014/main" xmlns="" id="{92C5F073-3092-43FA-AA05-57B9A3D99CA2}"/>
              </a:ext>
            </a:extLst>
          </p:cNvPr>
          <p:cNvPicPr>
            <a:picLocks noChangeAspect="1"/>
          </p:cNvPicPr>
          <p:nvPr/>
        </p:nvPicPr>
        <p:blipFill rotWithShape="1">
          <a:blip r:embed="rId3"/>
          <a:srcRect l="1736" t="43039" r="7375"/>
          <a:stretch/>
        </p:blipFill>
        <p:spPr>
          <a:xfrm>
            <a:off x="6131318" y="2037783"/>
            <a:ext cx="6365481" cy="2892277"/>
          </a:xfrm>
          <a:prstGeom prst="rect">
            <a:avLst/>
          </a:prstGeom>
          <a:effectLst/>
        </p:spPr>
      </p:pic>
    </p:spTree>
    <p:extLst>
      <p:ext uri="{BB962C8B-B14F-4D97-AF65-F5344CB8AC3E}">
        <p14:creationId xmlns:p14="http://schemas.microsoft.com/office/powerpoint/2010/main" val="489056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AB1356-232E-4E13-9BEA-8663D64C053A}"/>
              </a:ext>
            </a:extLst>
          </p:cNvPr>
          <p:cNvSpPr>
            <a:spLocks noGrp="1"/>
          </p:cNvSpPr>
          <p:nvPr>
            <p:ph type="title"/>
          </p:nvPr>
        </p:nvSpPr>
        <p:spPr/>
        <p:txBody>
          <a:bodyPr/>
          <a:lstStyle/>
          <a:p>
            <a:r>
              <a:rPr lang="es-MX" dirty="0"/>
              <a:t>KNN – K </a:t>
            </a:r>
            <a:r>
              <a:rPr lang="es-MX" dirty="0" err="1"/>
              <a:t>Nearest</a:t>
            </a:r>
            <a:r>
              <a:rPr lang="es-MX" dirty="0"/>
              <a:t> </a:t>
            </a:r>
            <a:r>
              <a:rPr lang="es-MX" dirty="0" err="1"/>
              <a:t>Neighbors</a:t>
            </a:r>
            <a:r>
              <a:rPr lang="es-MX" dirty="0"/>
              <a:t/>
            </a:r>
            <a:br>
              <a:rPr lang="es-MX" dirty="0"/>
            </a:br>
            <a:r>
              <a:rPr lang="es-MX" dirty="0"/>
              <a:t>¿Cómo Funciona el Algoritmo?</a:t>
            </a:r>
          </a:p>
        </p:txBody>
      </p:sp>
      <p:sp>
        <p:nvSpPr>
          <p:cNvPr id="4" name="Marcador de contenido 3"/>
          <p:cNvSpPr>
            <a:spLocks noGrp="1"/>
          </p:cNvSpPr>
          <p:nvPr>
            <p:ph idx="1"/>
          </p:nvPr>
        </p:nvSpPr>
        <p:spPr/>
        <p:txBody>
          <a:bodyPr/>
          <a:lstStyle/>
          <a:p>
            <a:r>
              <a:rPr lang="es-MX" dirty="0" smtClean="0"/>
              <a:t>Definimos una medida de distancia adecuada para las observaciones.</a:t>
            </a:r>
          </a:p>
          <a:p>
            <a:r>
              <a:rPr lang="es-MX" dirty="0" smtClean="0"/>
              <a:t>Calculamos la distancia entre la nueva observación X0 que queremos clasificar  y las observaciones que tenemos en nuestra matriz de datos.</a:t>
            </a:r>
          </a:p>
          <a:p>
            <a:r>
              <a:rPr lang="es-MX" dirty="0" smtClean="0"/>
              <a:t>Seleccionamos las k observaciones más cercanas a </a:t>
            </a:r>
            <a:r>
              <a:rPr lang="es-MX" dirty="0" err="1" smtClean="0"/>
              <a:t>Xo</a:t>
            </a:r>
            <a:r>
              <a:rPr lang="es-MX" dirty="0" smtClean="0"/>
              <a:t> y miramos a que grupo pertenece.</a:t>
            </a:r>
          </a:p>
          <a:p>
            <a:r>
              <a:rPr lang="es-MX" dirty="0" smtClean="0"/>
              <a:t>Clasificamos a </a:t>
            </a:r>
            <a:r>
              <a:rPr lang="es-MX" dirty="0" err="1" smtClean="0"/>
              <a:t>Xo</a:t>
            </a:r>
            <a:r>
              <a:rPr lang="es-MX" dirty="0" smtClean="0"/>
              <a:t> en la población a la que pertenece una mayor proporción de sus k vecinos.</a:t>
            </a:r>
          </a:p>
          <a:p>
            <a:endParaRPr lang="es-MX" dirty="0" smtClean="0"/>
          </a:p>
        </p:txBody>
      </p:sp>
    </p:spTree>
    <p:extLst>
      <p:ext uri="{BB962C8B-B14F-4D97-AF65-F5344CB8AC3E}">
        <p14:creationId xmlns:p14="http://schemas.microsoft.com/office/powerpoint/2010/main" val="2222113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F1F3946-932A-4A7C-9C8E-37F6A4AEDA12}"/>
              </a:ext>
            </a:extLst>
          </p:cNvPr>
          <p:cNvSpPr>
            <a:spLocks noGrp="1"/>
          </p:cNvSpPr>
          <p:nvPr>
            <p:ph type="title"/>
          </p:nvPr>
        </p:nvSpPr>
        <p:spPr/>
        <p:txBody>
          <a:bodyPr/>
          <a:lstStyle/>
          <a:p>
            <a:r>
              <a:rPr lang="es-MX" sz="4400" dirty="0" smtClean="0"/>
              <a:t>Clases Balanceadas</a:t>
            </a:r>
            <a:endParaRPr lang="es-MX" dirty="0"/>
          </a:p>
        </p:txBody>
      </p:sp>
      <p:sp>
        <p:nvSpPr>
          <p:cNvPr id="3" name="Marcador de contenido 2">
            <a:extLst>
              <a:ext uri="{FF2B5EF4-FFF2-40B4-BE49-F238E27FC236}">
                <a16:creationId xmlns:a16="http://schemas.microsoft.com/office/drawing/2014/main" xmlns="" id="{2E484BF1-CB8A-49EB-A2D6-67A2747B58DF}"/>
              </a:ext>
            </a:extLst>
          </p:cNvPr>
          <p:cNvSpPr>
            <a:spLocks noGrp="1"/>
          </p:cNvSpPr>
          <p:nvPr>
            <p:ph idx="1"/>
          </p:nvPr>
        </p:nvSpPr>
        <p:spPr/>
        <p:txBody>
          <a:bodyPr/>
          <a:lstStyle/>
          <a:p>
            <a:r>
              <a:rPr lang="es-MX" dirty="0" smtClean="0"/>
              <a:t>Notemos que KNN no tiene en cuenta los números de observaciones en cada grupo ni las probabilidades de pertenencia a cada grupo.</a:t>
            </a:r>
          </a:p>
          <a:p>
            <a:r>
              <a:rPr lang="es-MX" dirty="0" smtClean="0"/>
              <a:t>Si las clases no están balanceadas, por ejemplo, una o más clases tiene mucho más elementos que otra clase, KNN al igual que otros métodos de clasificación, puede sesgarse y clasificar las nuevas observaciones hacia las poblaciones más grandes.</a:t>
            </a:r>
          </a:p>
          <a:p>
            <a:r>
              <a:rPr lang="es-MX" dirty="0" smtClean="0"/>
              <a:t>En estos casos se suele </a:t>
            </a:r>
            <a:r>
              <a:rPr lang="es-MX" dirty="0" err="1" smtClean="0"/>
              <a:t>rebalancear</a:t>
            </a:r>
            <a:r>
              <a:rPr lang="es-MX" dirty="0" smtClean="0"/>
              <a:t> las clases:</a:t>
            </a:r>
          </a:p>
          <a:p>
            <a:pPr lvl="1"/>
            <a:r>
              <a:rPr lang="es-MX" dirty="0" smtClean="0"/>
              <a:t>Añadir copias </a:t>
            </a:r>
            <a:r>
              <a:rPr lang="es-MX" dirty="0" err="1" smtClean="0"/>
              <a:t>muestrales</a:t>
            </a:r>
            <a:r>
              <a:rPr lang="es-MX" dirty="0" smtClean="0"/>
              <a:t> de observaciones seleccionadas aleatoriamente de las poblaciones con menor representación (</a:t>
            </a:r>
            <a:r>
              <a:rPr lang="es-MX" dirty="0" err="1" smtClean="0"/>
              <a:t>oversamplin</a:t>
            </a:r>
            <a:r>
              <a:rPr lang="es-MX" dirty="0" err="1" smtClean="0"/>
              <a:t>g</a:t>
            </a:r>
            <a:r>
              <a:rPr lang="es-MX" dirty="0" smtClean="0"/>
              <a:t>).</a:t>
            </a:r>
            <a:endParaRPr lang="es-MX" dirty="0"/>
          </a:p>
          <a:p>
            <a:endParaRPr lang="es-MX" dirty="0"/>
          </a:p>
        </p:txBody>
      </p:sp>
    </p:spTree>
    <p:extLst>
      <p:ext uri="{BB962C8B-B14F-4D97-AF65-F5344CB8AC3E}">
        <p14:creationId xmlns:p14="http://schemas.microsoft.com/office/powerpoint/2010/main" val="77793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5999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87098"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11739" y="1460230"/>
            <a:ext cx="3588247"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600418"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a:xfrm>
            <a:off x="1140232" y="452718"/>
            <a:ext cx="9246938" cy="1400530"/>
          </a:xfrm>
        </p:spPr>
        <p:txBody>
          <a:bodyPr anchor="ctr">
            <a:normAutofit/>
          </a:bodyPr>
          <a:lstStyle/>
          <a:p>
            <a:r>
              <a:rPr lang="es-MX">
                <a:solidFill>
                  <a:srgbClr val="FFFFFF"/>
                </a:solidFill>
              </a:rPr>
              <a:t>Regresión Logística</a:t>
            </a:r>
          </a:p>
        </p:txBody>
      </p:sp>
      <p:pic>
        <p:nvPicPr>
          <p:cNvPr id="7" name="Marcador de contenido 6" descr="Gráfico, Gráfico de dispersión&#10;&#10;Descripción generada automáticamente">
            <a:extLst>
              <a:ext uri="{FF2B5EF4-FFF2-40B4-BE49-F238E27FC236}">
                <a16:creationId xmlns:a16="http://schemas.microsoft.com/office/drawing/2014/main" xmlns="" id="{E4749E5D-75B4-4BE3-BE71-58C5E5B95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237" y="2763838"/>
            <a:ext cx="6194776" cy="3484562"/>
          </a:xfrm>
        </p:spPr>
      </p:pic>
    </p:spTree>
    <p:extLst>
      <p:ext uri="{BB962C8B-B14F-4D97-AF65-F5344CB8AC3E}">
        <p14:creationId xmlns:p14="http://schemas.microsoft.com/office/powerpoint/2010/main" val="37933495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p:txBody>
          <a:bodyPr/>
          <a:lstStyle/>
          <a:p>
            <a:r>
              <a:rPr lang="es-MX" dirty="0"/>
              <a:t>Regresión Logística</a:t>
            </a:r>
          </a:p>
        </p:txBody>
      </p:sp>
      <p:sp>
        <p:nvSpPr>
          <p:cNvPr id="3" name="Marcador de contenido 2">
            <a:extLst>
              <a:ext uri="{FF2B5EF4-FFF2-40B4-BE49-F238E27FC236}">
                <a16:creationId xmlns:a16="http://schemas.microsoft.com/office/drawing/2014/main" xmlns="" id="{23830383-0F20-412A-8015-AFA0FFE4918A}"/>
              </a:ext>
            </a:extLst>
          </p:cNvPr>
          <p:cNvSpPr>
            <a:spLocks noGrp="1"/>
          </p:cNvSpPr>
          <p:nvPr>
            <p:ph idx="1"/>
          </p:nvPr>
        </p:nvSpPr>
        <p:spPr>
          <a:xfrm>
            <a:off x="904490" y="1428804"/>
            <a:ext cx="9245924" cy="4195481"/>
          </a:xfrm>
        </p:spPr>
        <p:txBody>
          <a:bodyPr/>
          <a:lstStyle/>
          <a:p>
            <a:r>
              <a:rPr lang="es-MX" dirty="0"/>
              <a:t>En estadística, la </a:t>
            </a:r>
            <a:r>
              <a:rPr lang="es-MX" b="1" dirty="0"/>
              <a:t>regresión logística</a:t>
            </a:r>
            <a:r>
              <a:rPr lang="es-MX" dirty="0"/>
              <a:t> es un tipo de análisis de </a:t>
            </a:r>
            <a:r>
              <a:rPr lang="es-MX" b="1" dirty="0"/>
              <a:t>regresión</a:t>
            </a:r>
            <a:r>
              <a:rPr lang="es-MX" dirty="0"/>
              <a:t> utilizado para predecir el resultado de una variable categórica (una variable que puede adoptar un número limitado de categorías) en función de las variables independientes o </a:t>
            </a:r>
            <a:r>
              <a:rPr lang="es-MX" dirty="0" err="1"/>
              <a:t>predictoras</a:t>
            </a:r>
            <a:r>
              <a:rPr lang="es-MX" dirty="0"/>
              <a:t>.</a:t>
            </a:r>
            <a:endParaRPr lang="es-MX" dirty="0"/>
          </a:p>
        </p:txBody>
      </p:sp>
      <p:pic>
        <p:nvPicPr>
          <p:cNvPr id="4" name="Imagen 3"/>
          <p:cNvPicPr>
            <a:picLocks noChangeAspect="1"/>
          </p:cNvPicPr>
          <p:nvPr/>
        </p:nvPicPr>
        <p:blipFill>
          <a:blip r:embed="rId2"/>
          <a:stretch>
            <a:fillRect/>
          </a:stretch>
        </p:blipFill>
        <p:spPr>
          <a:xfrm>
            <a:off x="2367532" y="3286579"/>
            <a:ext cx="6791325" cy="3390900"/>
          </a:xfrm>
          <a:prstGeom prst="rect">
            <a:avLst/>
          </a:prstGeom>
        </p:spPr>
      </p:pic>
    </p:spTree>
    <p:extLst>
      <p:ext uri="{BB962C8B-B14F-4D97-AF65-F5344CB8AC3E}">
        <p14:creationId xmlns:p14="http://schemas.microsoft.com/office/powerpoint/2010/main" val="369440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p:txBody>
          <a:bodyPr/>
          <a:lstStyle/>
          <a:p>
            <a:r>
              <a:rPr lang="es-MX" dirty="0" smtClean="0"/>
              <a:t>¿Por qué aplicar una Regresión logística?</a:t>
            </a:r>
            <a:endParaRPr lang="es-MX" dirty="0"/>
          </a:p>
        </p:txBody>
      </p:sp>
      <p:sp>
        <p:nvSpPr>
          <p:cNvPr id="3" name="Marcador de contenido 2">
            <a:extLst>
              <a:ext uri="{FF2B5EF4-FFF2-40B4-BE49-F238E27FC236}">
                <a16:creationId xmlns:a16="http://schemas.microsoft.com/office/drawing/2014/main" xmlns="" id="{23830383-0F20-412A-8015-AFA0FFE4918A}"/>
              </a:ext>
            </a:extLst>
          </p:cNvPr>
          <p:cNvSpPr>
            <a:spLocks noGrp="1"/>
          </p:cNvSpPr>
          <p:nvPr>
            <p:ph idx="1"/>
          </p:nvPr>
        </p:nvSpPr>
        <p:spPr>
          <a:xfrm>
            <a:off x="1140233" y="2052919"/>
            <a:ext cx="10819538" cy="4195481"/>
          </a:xfrm>
        </p:spPr>
        <p:txBody>
          <a:bodyPr>
            <a:normAutofit/>
          </a:bodyPr>
          <a:lstStyle/>
          <a:p>
            <a:r>
              <a:rPr lang="es-MX" dirty="0" smtClean="0"/>
              <a:t>La regresión lineal no ajusta bien a los problemas donde solo hay dos valores.</a:t>
            </a:r>
          </a:p>
          <a:p>
            <a:r>
              <a:rPr lang="es-MX" dirty="0"/>
              <a:t>Para el mejor ajuste de los conjuntos de datos categóricos, se requiere una curva que es posible con la ayuda de la regresión logística, ya que utiliza una función sigmoidea para hacer predicciones.</a:t>
            </a:r>
            <a:endParaRPr lang="es-MX" dirty="0"/>
          </a:p>
        </p:txBody>
      </p:sp>
      <p:pic>
        <p:nvPicPr>
          <p:cNvPr id="4" name="Imagen 3"/>
          <p:cNvPicPr>
            <a:picLocks noChangeAspect="1"/>
          </p:cNvPicPr>
          <p:nvPr/>
        </p:nvPicPr>
        <p:blipFill>
          <a:blip r:embed="rId2"/>
          <a:stretch>
            <a:fillRect/>
          </a:stretch>
        </p:blipFill>
        <p:spPr>
          <a:xfrm>
            <a:off x="2842421" y="3726160"/>
            <a:ext cx="6243521" cy="2721911"/>
          </a:xfrm>
          <a:prstGeom prst="rect">
            <a:avLst/>
          </a:prstGeom>
        </p:spPr>
      </p:pic>
    </p:spTree>
    <p:extLst>
      <p:ext uri="{BB962C8B-B14F-4D97-AF65-F5344CB8AC3E}">
        <p14:creationId xmlns:p14="http://schemas.microsoft.com/office/powerpoint/2010/main" val="259243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p:txBody>
          <a:bodyPr/>
          <a:lstStyle/>
          <a:p>
            <a:r>
              <a:rPr lang="es-MX" dirty="0" smtClean="0"/>
              <a:t>Matemáticas Regresión </a:t>
            </a:r>
            <a:r>
              <a:rPr lang="es-MX" dirty="0"/>
              <a:t>Logística</a:t>
            </a:r>
          </a:p>
        </p:txBody>
      </p:sp>
      <p:pic>
        <p:nvPicPr>
          <p:cNvPr id="5" name="Marcador de contenido 4"/>
          <p:cNvPicPr>
            <a:picLocks noGrp="1" noChangeAspect="1"/>
          </p:cNvPicPr>
          <p:nvPr>
            <p:ph idx="1"/>
          </p:nvPr>
        </p:nvPicPr>
        <p:blipFill>
          <a:blip r:embed="rId2"/>
          <a:stretch>
            <a:fillRect/>
          </a:stretch>
        </p:blipFill>
        <p:spPr>
          <a:xfrm>
            <a:off x="1579336" y="3685511"/>
            <a:ext cx="5924550" cy="3027559"/>
          </a:xfrm>
          <a:prstGeom prst="rect">
            <a:avLst/>
          </a:prstGeom>
        </p:spPr>
      </p:pic>
      <p:pic>
        <p:nvPicPr>
          <p:cNvPr id="4" name="Imagen 3"/>
          <p:cNvPicPr>
            <a:picLocks noChangeAspect="1"/>
          </p:cNvPicPr>
          <p:nvPr/>
        </p:nvPicPr>
        <p:blipFill>
          <a:blip r:embed="rId3"/>
          <a:stretch>
            <a:fillRect/>
          </a:stretch>
        </p:blipFill>
        <p:spPr>
          <a:xfrm>
            <a:off x="8376944" y="4465199"/>
            <a:ext cx="2145914" cy="990995"/>
          </a:xfrm>
          <a:prstGeom prst="rect">
            <a:avLst/>
          </a:prstGeom>
        </p:spPr>
      </p:pic>
      <p:sp>
        <p:nvSpPr>
          <p:cNvPr id="7" name="Rectángulo 6"/>
          <p:cNvSpPr/>
          <p:nvPr/>
        </p:nvSpPr>
        <p:spPr>
          <a:xfrm>
            <a:off x="667732" y="1558221"/>
            <a:ext cx="10900153" cy="2031325"/>
          </a:xfrm>
          <a:prstGeom prst="rect">
            <a:avLst/>
          </a:prstGeom>
        </p:spPr>
        <p:txBody>
          <a:bodyPr wrap="square">
            <a:spAutoFit/>
          </a:bodyPr>
          <a:lstStyle/>
          <a:p>
            <a:pPr marL="285750" indent="-285750">
              <a:buFont typeface="Wingdings" panose="05000000000000000000" pitchFamily="2" charset="2"/>
              <a:buChar char="ü"/>
            </a:pPr>
            <a:r>
              <a:rPr lang="es-MX" dirty="0"/>
              <a:t>La razón principal detrás de la flexión de la curva de regresión logística es que se calcula utilizando una función sigmoidea (también conocida como función logística porque se utiliza en regresión logística) que se indica a </a:t>
            </a:r>
            <a:r>
              <a:rPr lang="es-MX" dirty="0" smtClean="0"/>
              <a:t>continuación</a:t>
            </a:r>
          </a:p>
          <a:p>
            <a:pPr marL="285750" indent="-285750">
              <a:buFont typeface="Wingdings" panose="05000000000000000000" pitchFamily="2" charset="2"/>
              <a:buChar char="ü"/>
            </a:pPr>
            <a:endParaRPr lang="es-MX" dirty="0" smtClean="0"/>
          </a:p>
          <a:p>
            <a:pPr marL="285750" indent="-285750">
              <a:buFont typeface="Wingdings" panose="05000000000000000000" pitchFamily="2" charset="2"/>
              <a:buChar char="ü"/>
            </a:pPr>
            <a:r>
              <a:rPr lang="es-MX" dirty="0"/>
              <a:t>Esta es la función matemática que tiene la "curva en forma de S". El valor de la función sigmoidea siempre se encuentra entre 0 y 1, por lo que se está implementando para resolver problemas categóricos que tienen dos valores posibles.</a:t>
            </a:r>
          </a:p>
        </p:txBody>
      </p:sp>
    </p:spTree>
    <p:extLst>
      <p:ext uri="{BB962C8B-B14F-4D97-AF65-F5344CB8AC3E}">
        <p14:creationId xmlns:p14="http://schemas.microsoft.com/office/powerpoint/2010/main" val="118496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p:txBody>
          <a:bodyPr/>
          <a:lstStyle/>
          <a:p>
            <a:r>
              <a:rPr lang="es-MX" dirty="0" smtClean="0"/>
              <a:t>Tres tipos de  Regresión </a:t>
            </a:r>
            <a:r>
              <a:rPr lang="es-MX" dirty="0"/>
              <a:t>Logística</a:t>
            </a:r>
          </a:p>
        </p:txBody>
      </p:sp>
      <p:sp>
        <p:nvSpPr>
          <p:cNvPr id="7" name="Rectángulo 6"/>
          <p:cNvSpPr/>
          <p:nvPr/>
        </p:nvSpPr>
        <p:spPr>
          <a:xfrm>
            <a:off x="667732" y="1558221"/>
            <a:ext cx="10900153" cy="2031325"/>
          </a:xfrm>
          <a:prstGeom prst="rect">
            <a:avLst/>
          </a:prstGeom>
        </p:spPr>
        <p:txBody>
          <a:bodyPr wrap="square">
            <a:spAutoFit/>
          </a:bodyPr>
          <a:lstStyle/>
          <a:p>
            <a:pPr marL="285750" indent="-285750">
              <a:buFont typeface="Wingdings" panose="05000000000000000000" pitchFamily="2" charset="2"/>
              <a:buChar char="ü"/>
            </a:pPr>
            <a:r>
              <a:rPr lang="es-MX" dirty="0" smtClean="0"/>
              <a:t>Binomial – regresión logística en la cual la variable objetivo solo tiene dos posibles valores, 0 o 1, Blanco o negro.</a:t>
            </a:r>
          </a:p>
          <a:p>
            <a:pPr marL="285750" indent="-285750">
              <a:buFont typeface="Wingdings" panose="05000000000000000000" pitchFamily="2" charset="2"/>
              <a:buChar char="ü"/>
            </a:pPr>
            <a:endParaRPr lang="es-MX" dirty="0" smtClean="0"/>
          </a:p>
          <a:p>
            <a:pPr marL="285750" indent="-285750">
              <a:buFont typeface="Wingdings" panose="05000000000000000000" pitchFamily="2" charset="2"/>
              <a:buChar char="ü"/>
            </a:pPr>
            <a:r>
              <a:rPr lang="es-MX" dirty="0" smtClean="0"/>
              <a:t>Ordinal – Regresión Logística en la cual la variable objetivo puede tomar más de 3 valores, sin tener contemplado un orden. Esos valores no tienen significancia numérica.</a:t>
            </a:r>
          </a:p>
          <a:p>
            <a:pPr marL="285750" indent="-285750">
              <a:buFont typeface="Wingdings" panose="05000000000000000000" pitchFamily="2" charset="2"/>
              <a:buChar char="ü"/>
            </a:pPr>
            <a:endParaRPr lang="es-MX" dirty="0" smtClean="0"/>
          </a:p>
          <a:p>
            <a:pPr marL="285750" indent="-285750">
              <a:buFont typeface="Wingdings" panose="05000000000000000000" pitchFamily="2" charset="2"/>
              <a:buChar char="ü"/>
            </a:pPr>
            <a:r>
              <a:rPr lang="es-MX" dirty="0" err="1" smtClean="0"/>
              <a:t>Multinomial</a:t>
            </a:r>
            <a:r>
              <a:rPr lang="es-MX" dirty="0" smtClean="0"/>
              <a:t> – es del tipo ordinal, pero con la variable objetivo ordenada.</a:t>
            </a:r>
            <a:endParaRPr lang="es-MX" dirty="0"/>
          </a:p>
        </p:txBody>
      </p:sp>
    </p:spTree>
    <p:extLst>
      <p:ext uri="{BB962C8B-B14F-4D97-AF65-F5344CB8AC3E}">
        <p14:creationId xmlns:p14="http://schemas.microsoft.com/office/powerpoint/2010/main" val="155002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5999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a:xfrm>
            <a:off x="670646" y="629266"/>
            <a:ext cx="4305936" cy="1622321"/>
          </a:xfrm>
        </p:spPr>
        <p:txBody>
          <a:bodyPr>
            <a:normAutofit/>
          </a:bodyPr>
          <a:lstStyle/>
          <a:p>
            <a:pPr>
              <a:lnSpc>
                <a:spcPct val="90000"/>
              </a:lnSpc>
            </a:pPr>
            <a:r>
              <a:rPr lang="es-MX" sz="3600">
                <a:solidFill>
                  <a:srgbClr val="EBEBEB"/>
                </a:solidFill>
              </a:rPr>
              <a:t>Regresión Logística (Base de Datos)</a:t>
            </a:r>
          </a:p>
        </p:txBody>
      </p:sp>
      <p:sp>
        <p:nvSpPr>
          <p:cNvPr id="13" name="Freeform 31">
            <a:extLst>
              <a:ext uri="{FF2B5EF4-FFF2-40B4-BE49-F238E27FC236}">
                <a16:creationId xmlns:a16="http://schemas.microsoft.com/office/drawing/2014/main" xmlns=""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61137" y="-1"/>
            <a:ext cx="57819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xmlns=""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561946" y="-180475"/>
            <a:ext cx="6858001" cy="721895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Imagen 5">
            <a:extLst>
              <a:ext uri="{FF2B5EF4-FFF2-40B4-BE49-F238E27FC236}">
                <a16:creationId xmlns:a16="http://schemas.microsoft.com/office/drawing/2014/main" xmlns="" id="{C891ED73-8012-49C2-B11B-D5CA1596B127}"/>
              </a:ext>
            </a:extLst>
          </p:cNvPr>
          <p:cNvPicPr>
            <a:picLocks noChangeAspect="1"/>
          </p:cNvPicPr>
          <p:nvPr/>
        </p:nvPicPr>
        <p:blipFill>
          <a:blip r:embed="rId2"/>
          <a:stretch>
            <a:fillRect/>
          </a:stretch>
        </p:blipFill>
        <p:spPr>
          <a:xfrm>
            <a:off x="6144221" y="1430120"/>
            <a:ext cx="6140125" cy="4559042"/>
          </a:xfrm>
          <a:prstGeom prst="rect">
            <a:avLst/>
          </a:prstGeom>
          <a:effectLst/>
        </p:spPr>
      </p:pic>
      <p:sp>
        <p:nvSpPr>
          <p:cNvPr id="17" name="Rectangle 16">
            <a:extLst>
              <a:ext uri="{FF2B5EF4-FFF2-40B4-BE49-F238E27FC236}">
                <a16:creationId xmlns:a16="http://schemas.microsoft.com/office/drawing/2014/main" xmlns=""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91889"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xmlns="" id="{23830383-0F20-412A-8015-AFA0FFE4918A}"/>
              </a:ext>
            </a:extLst>
          </p:cNvPr>
          <p:cNvSpPr>
            <a:spLocks noGrp="1"/>
          </p:cNvSpPr>
          <p:nvPr>
            <p:ph idx="1"/>
          </p:nvPr>
        </p:nvSpPr>
        <p:spPr>
          <a:xfrm>
            <a:off x="670646" y="2438400"/>
            <a:ext cx="4305935" cy="3785419"/>
          </a:xfrm>
        </p:spPr>
        <p:txBody>
          <a:bodyPr>
            <a:normAutofit/>
          </a:bodyPr>
          <a:lstStyle/>
          <a:p>
            <a:r>
              <a:rPr lang="pt-BR" dirty="0" err="1">
                <a:solidFill>
                  <a:srgbClr val="EBEBEB"/>
                </a:solidFill>
              </a:rPr>
              <a:t>PimaIndiansDiabetes</a:t>
            </a:r>
            <a:r>
              <a:rPr lang="pt-BR" dirty="0">
                <a:solidFill>
                  <a:srgbClr val="EBEBEB"/>
                </a:solidFill>
              </a:rPr>
              <a:t>: </a:t>
            </a:r>
            <a:r>
              <a:rPr lang="pt-BR" dirty="0" err="1">
                <a:solidFill>
                  <a:srgbClr val="EBEBEB"/>
                </a:solidFill>
              </a:rPr>
              <a:t>Pima</a:t>
            </a:r>
            <a:r>
              <a:rPr lang="pt-BR" dirty="0">
                <a:solidFill>
                  <a:srgbClr val="EBEBEB"/>
                </a:solidFill>
              </a:rPr>
              <a:t> </a:t>
            </a:r>
            <a:r>
              <a:rPr lang="pt-BR" dirty="0" err="1">
                <a:solidFill>
                  <a:srgbClr val="EBEBEB"/>
                </a:solidFill>
              </a:rPr>
              <a:t>Indians</a:t>
            </a:r>
            <a:r>
              <a:rPr lang="pt-BR" dirty="0">
                <a:solidFill>
                  <a:srgbClr val="EBEBEB"/>
                </a:solidFill>
              </a:rPr>
              <a:t> Diabetes </a:t>
            </a:r>
            <a:r>
              <a:rPr lang="pt-BR" dirty="0" err="1">
                <a:solidFill>
                  <a:srgbClr val="EBEBEB"/>
                </a:solidFill>
              </a:rPr>
              <a:t>Database</a:t>
            </a:r>
            <a:endParaRPr lang="pt-BR" dirty="0">
              <a:solidFill>
                <a:srgbClr val="EBEBEB"/>
              </a:solidFill>
            </a:endParaRPr>
          </a:p>
          <a:p>
            <a:r>
              <a:rPr lang="en-US" dirty="0">
                <a:solidFill>
                  <a:srgbClr val="EBEBEB"/>
                </a:solidFill>
              </a:rPr>
              <a:t>El dataset </a:t>
            </a:r>
            <a:r>
              <a:rPr lang="en-US" dirty="0" err="1">
                <a:solidFill>
                  <a:srgbClr val="EBEBEB"/>
                </a:solidFill>
              </a:rPr>
              <a:t>contiene</a:t>
            </a:r>
            <a:r>
              <a:rPr lang="en-US" dirty="0">
                <a:solidFill>
                  <a:srgbClr val="EBEBEB"/>
                </a:solidFill>
              </a:rPr>
              <a:t> 768 </a:t>
            </a:r>
            <a:r>
              <a:rPr lang="en-US" dirty="0" err="1">
                <a:solidFill>
                  <a:srgbClr val="EBEBEB"/>
                </a:solidFill>
              </a:rPr>
              <a:t>observaciones</a:t>
            </a:r>
            <a:r>
              <a:rPr lang="en-US" dirty="0">
                <a:solidFill>
                  <a:srgbClr val="EBEBEB"/>
                </a:solidFill>
              </a:rPr>
              <a:t> y 9 variables</a:t>
            </a:r>
          </a:p>
          <a:p>
            <a:r>
              <a:rPr lang="en-US" dirty="0">
                <a:solidFill>
                  <a:srgbClr val="EBEBEB"/>
                </a:solidFill>
              </a:rPr>
              <a:t>El </a:t>
            </a:r>
            <a:r>
              <a:rPr lang="en-US" dirty="0" err="1">
                <a:solidFill>
                  <a:srgbClr val="EBEBEB"/>
                </a:solidFill>
              </a:rPr>
              <a:t>objetivo</a:t>
            </a:r>
            <a:r>
              <a:rPr lang="en-US" dirty="0">
                <a:solidFill>
                  <a:srgbClr val="EBEBEB"/>
                </a:solidFill>
              </a:rPr>
              <a:t> del dataset es </a:t>
            </a:r>
            <a:r>
              <a:rPr lang="en-US" dirty="0" err="1">
                <a:solidFill>
                  <a:srgbClr val="EBEBEB"/>
                </a:solidFill>
              </a:rPr>
              <a:t>diagnosticar</a:t>
            </a:r>
            <a:r>
              <a:rPr lang="en-US" dirty="0">
                <a:solidFill>
                  <a:srgbClr val="EBEBEB"/>
                </a:solidFill>
              </a:rPr>
              <a:t> </a:t>
            </a:r>
            <a:r>
              <a:rPr lang="en-US" dirty="0" err="1">
                <a:solidFill>
                  <a:srgbClr val="EBEBEB"/>
                </a:solidFill>
              </a:rPr>
              <a:t>si</a:t>
            </a:r>
            <a:r>
              <a:rPr lang="en-US" dirty="0">
                <a:solidFill>
                  <a:srgbClr val="EBEBEB"/>
                </a:solidFill>
              </a:rPr>
              <a:t> un </a:t>
            </a:r>
            <a:r>
              <a:rPr lang="en-US" dirty="0" err="1">
                <a:solidFill>
                  <a:srgbClr val="EBEBEB"/>
                </a:solidFill>
              </a:rPr>
              <a:t>paciente</a:t>
            </a:r>
            <a:r>
              <a:rPr lang="en-US" dirty="0">
                <a:solidFill>
                  <a:srgbClr val="EBEBEB"/>
                </a:solidFill>
              </a:rPr>
              <a:t> </a:t>
            </a:r>
            <a:r>
              <a:rPr lang="en-US" dirty="0" err="1">
                <a:solidFill>
                  <a:srgbClr val="EBEBEB"/>
                </a:solidFill>
              </a:rPr>
              <a:t>tiene</a:t>
            </a:r>
            <a:r>
              <a:rPr lang="en-US" dirty="0">
                <a:solidFill>
                  <a:srgbClr val="EBEBEB"/>
                </a:solidFill>
              </a:rPr>
              <a:t> diabetes o no, </a:t>
            </a:r>
            <a:r>
              <a:rPr lang="en-US" dirty="0" err="1">
                <a:solidFill>
                  <a:srgbClr val="EBEBEB"/>
                </a:solidFill>
              </a:rPr>
              <a:t>basado</a:t>
            </a:r>
            <a:r>
              <a:rPr lang="en-US" dirty="0">
                <a:solidFill>
                  <a:srgbClr val="EBEBEB"/>
                </a:solidFill>
              </a:rPr>
              <a:t> </a:t>
            </a:r>
            <a:r>
              <a:rPr lang="en-US" dirty="0" err="1">
                <a:solidFill>
                  <a:srgbClr val="EBEBEB"/>
                </a:solidFill>
              </a:rPr>
              <a:t>en</a:t>
            </a:r>
            <a:r>
              <a:rPr lang="en-US" dirty="0">
                <a:solidFill>
                  <a:srgbClr val="EBEBEB"/>
                </a:solidFill>
              </a:rPr>
              <a:t> </a:t>
            </a:r>
            <a:r>
              <a:rPr lang="en-US" dirty="0" err="1">
                <a:solidFill>
                  <a:srgbClr val="EBEBEB"/>
                </a:solidFill>
              </a:rPr>
              <a:t>ciertas</a:t>
            </a:r>
            <a:r>
              <a:rPr lang="en-US" dirty="0">
                <a:solidFill>
                  <a:srgbClr val="EBEBEB"/>
                </a:solidFill>
              </a:rPr>
              <a:t> variables</a:t>
            </a:r>
          </a:p>
          <a:p>
            <a:endParaRPr lang="es-MX" dirty="0">
              <a:solidFill>
                <a:srgbClr val="EBEBEB"/>
              </a:solidFill>
            </a:endParaRPr>
          </a:p>
        </p:txBody>
      </p:sp>
    </p:spTree>
    <p:extLst>
      <p:ext uri="{BB962C8B-B14F-4D97-AF65-F5344CB8AC3E}">
        <p14:creationId xmlns:p14="http://schemas.microsoft.com/office/powerpoint/2010/main" val="229789606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0299EF-0FC2-41F6-A02D-280007FD4384}"/>
              </a:ext>
            </a:extLst>
          </p:cNvPr>
          <p:cNvSpPr>
            <a:spLocks noGrp="1"/>
          </p:cNvSpPr>
          <p:nvPr>
            <p:ph type="title"/>
          </p:nvPr>
        </p:nvSpPr>
        <p:spPr/>
        <p:txBody>
          <a:bodyPr/>
          <a:lstStyle/>
          <a:p>
            <a:r>
              <a:rPr lang="es-MX" dirty="0"/>
              <a:t>Regresión Logística</a:t>
            </a:r>
          </a:p>
        </p:txBody>
      </p:sp>
      <p:sp>
        <p:nvSpPr>
          <p:cNvPr id="3" name="Marcador de contenido 2">
            <a:extLst>
              <a:ext uri="{FF2B5EF4-FFF2-40B4-BE49-F238E27FC236}">
                <a16:creationId xmlns:a16="http://schemas.microsoft.com/office/drawing/2014/main" xmlns="" id="{23830383-0F20-412A-8015-AFA0FFE4918A}"/>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xmlns="" id="{36C0ACC4-2438-47F8-B331-5762C64C39C9}"/>
              </a:ext>
            </a:extLst>
          </p:cNvPr>
          <p:cNvPicPr>
            <a:picLocks noChangeAspect="1"/>
          </p:cNvPicPr>
          <p:nvPr/>
        </p:nvPicPr>
        <p:blipFill>
          <a:blip r:embed="rId2"/>
          <a:stretch>
            <a:fillRect/>
          </a:stretch>
        </p:blipFill>
        <p:spPr>
          <a:xfrm>
            <a:off x="667733" y="2263163"/>
            <a:ext cx="10925175" cy="2838450"/>
          </a:xfrm>
          <a:prstGeom prst="rect">
            <a:avLst/>
          </a:prstGeom>
        </p:spPr>
      </p:pic>
    </p:spTree>
    <p:extLst>
      <p:ext uri="{BB962C8B-B14F-4D97-AF65-F5344CB8AC3E}">
        <p14:creationId xmlns:p14="http://schemas.microsoft.com/office/powerpoint/2010/main" val="418408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p:txBody>
          <a:bodyPr/>
          <a:lstStyle/>
          <a:p>
            <a:r>
              <a:rPr lang="es-MX" dirty="0"/>
              <a:t>Métricas de la Clasificación</a:t>
            </a:r>
          </a:p>
        </p:txBody>
      </p:sp>
      <p:pic>
        <p:nvPicPr>
          <p:cNvPr id="7" name="Imagen 6">
            <a:extLst>
              <a:ext uri="{FF2B5EF4-FFF2-40B4-BE49-F238E27FC236}">
                <a16:creationId xmlns:a16="http://schemas.microsoft.com/office/drawing/2014/main" xmlns="" id="{0DADF1E6-A52C-4210-B83A-DE6E4081A24A}"/>
              </a:ext>
            </a:extLst>
          </p:cNvPr>
          <p:cNvPicPr>
            <a:picLocks noChangeAspect="1"/>
          </p:cNvPicPr>
          <p:nvPr/>
        </p:nvPicPr>
        <p:blipFill rotWithShape="1">
          <a:blip r:embed="rId3"/>
          <a:srcRect l="7995" t="26392" r="42396" b="24338"/>
          <a:stretch/>
        </p:blipFill>
        <p:spPr>
          <a:xfrm>
            <a:off x="1299989" y="1168837"/>
            <a:ext cx="8482989" cy="4739067"/>
          </a:xfrm>
          <a:prstGeom prst="rect">
            <a:avLst/>
          </a:prstGeom>
        </p:spPr>
      </p:pic>
      <p:sp>
        <p:nvSpPr>
          <p:cNvPr id="8" name="CuadroTexto 7">
            <a:extLst>
              <a:ext uri="{FF2B5EF4-FFF2-40B4-BE49-F238E27FC236}">
                <a16:creationId xmlns:a16="http://schemas.microsoft.com/office/drawing/2014/main" xmlns="" id="{456EFE73-3689-462A-AAC4-FF08ECCB2D6E}"/>
              </a:ext>
            </a:extLst>
          </p:cNvPr>
          <p:cNvSpPr txBox="1"/>
          <p:nvPr/>
        </p:nvSpPr>
        <p:spPr>
          <a:xfrm>
            <a:off x="1404388" y="5907904"/>
            <a:ext cx="2798284" cy="923330"/>
          </a:xfrm>
          <a:prstGeom prst="rect">
            <a:avLst/>
          </a:prstGeom>
          <a:noFill/>
        </p:spPr>
        <p:txBody>
          <a:bodyPr wrap="square" rtlCol="0">
            <a:spAutoFit/>
          </a:bodyPr>
          <a:lstStyle/>
          <a:p>
            <a:r>
              <a:rPr lang="es-MX" dirty="0" smtClean="0"/>
              <a:t>ERROR TIPO II</a:t>
            </a:r>
          </a:p>
          <a:p>
            <a:r>
              <a:rPr lang="es-MX" dirty="0" smtClean="0"/>
              <a:t>Este </a:t>
            </a:r>
            <a:r>
              <a:rPr lang="es-MX" dirty="0"/>
              <a:t>enfermo, pero el </a:t>
            </a:r>
            <a:r>
              <a:rPr lang="es-MX" dirty="0" err="1"/>
              <a:t>Dr</a:t>
            </a:r>
            <a:r>
              <a:rPr lang="es-MX" dirty="0"/>
              <a:t> dice que es sano</a:t>
            </a:r>
          </a:p>
        </p:txBody>
      </p:sp>
      <p:sp>
        <p:nvSpPr>
          <p:cNvPr id="9" name="CuadroTexto 8">
            <a:extLst>
              <a:ext uri="{FF2B5EF4-FFF2-40B4-BE49-F238E27FC236}">
                <a16:creationId xmlns:a16="http://schemas.microsoft.com/office/drawing/2014/main" xmlns="" id="{C14B024C-5250-4674-A0FE-D16736AA0D6E}"/>
              </a:ext>
            </a:extLst>
          </p:cNvPr>
          <p:cNvSpPr txBox="1"/>
          <p:nvPr/>
        </p:nvSpPr>
        <p:spPr>
          <a:xfrm>
            <a:off x="9801704" y="2354655"/>
            <a:ext cx="2798284" cy="923330"/>
          </a:xfrm>
          <a:prstGeom prst="rect">
            <a:avLst/>
          </a:prstGeom>
          <a:noFill/>
        </p:spPr>
        <p:txBody>
          <a:bodyPr wrap="square" rtlCol="0">
            <a:spAutoFit/>
          </a:bodyPr>
          <a:lstStyle/>
          <a:p>
            <a:r>
              <a:rPr lang="es-MX" dirty="0" smtClean="0"/>
              <a:t>ERROR TIPO I</a:t>
            </a:r>
          </a:p>
          <a:p>
            <a:r>
              <a:rPr lang="es-MX" dirty="0" smtClean="0"/>
              <a:t>Este </a:t>
            </a:r>
            <a:r>
              <a:rPr lang="es-MX" dirty="0"/>
              <a:t>Sano, El Dr. Dice que está enfermo</a:t>
            </a:r>
          </a:p>
        </p:txBody>
      </p:sp>
    </p:spTree>
    <p:extLst>
      <p:ext uri="{BB962C8B-B14F-4D97-AF65-F5344CB8AC3E}">
        <p14:creationId xmlns:p14="http://schemas.microsoft.com/office/powerpoint/2010/main" val="387764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74754B-95A6-4491-A657-F663462058C6}"/>
              </a:ext>
            </a:extLst>
          </p:cNvPr>
          <p:cNvSpPr>
            <a:spLocks noGrp="1"/>
          </p:cNvSpPr>
          <p:nvPr>
            <p:ph type="title"/>
          </p:nvPr>
        </p:nvSpPr>
        <p:spPr>
          <a:xfrm>
            <a:off x="667733" y="122211"/>
            <a:ext cx="9719439" cy="1400530"/>
          </a:xfrm>
        </p:spPr>
        <p:txBody>
          <a:bodyPr/>
          <a:lstStyle/>
          <a:p>
            <a:r>
              <a:rPr lang="es-MX" dirty="0"/>
              <a:t>Ejemplo</a:t>
            </a:r>
          </a:p>
        </p:txBody>
      </p:sp>
      <p:sp>
        <p:nvSpPr>
          <p:cNvPr id="3" name="Marcador de contenido 2">
            <a:extLst>
              <a:ext uri="{FF2B5EF4-FFF2-40B4-BE49-F238E27FC236}">
                <a16:creationId xmlns:a16="http://schemas.microsoft.com/office/drawing/2014/main" xmlns="" id="{2B138180-103C-46E0-8831-C4BD99EEBE3F}"/>
              </a:ext>
            </a:extLst>
          </p:cNvPr>
          <p:cNvSpPr>
            <a:spLocks noGrp="1"/>
          </p:cNvSpPr>
          <p:nvPr>
            <p:ph idx="1"/>
          </p:nvPr>
        </p:nvSpPr>
        <p:spPr>
          <a:xfrm>
            <a:off x="495758" y="945668"/>
            <a:ext cx="12008387" cy="4195481"/>
          </a:xfrm>
        </p:spPr>
        <p:txBody>
          <a:bodyPr>
            <a:normAutofit/>
          </a:bodyPr>
          <a:lstStyle/>
          <a:p>
            <a:r>
              <a:rPr lang="es-MX" dirty="0"/>
              <a:t>Supongamos el siguiente ejemplo:</a:t>
            </a:r>
          </a:p>
          <a:p>
            <a:r>
              <a:rPr lang="es-MX" dirty="0"/>
              <a:t>La persona tiene cáncer vs No tiene cáncer</a:t>
            </a:r>
          </a:p>
          <a:p>
            <a:r>
              <a:rPr lang="es-ES" dirty="0"/>
              <a:t>En el ejemplo del problema de detección de cáncer digamos que de 100 personas, solo 5 personas tienen cáncer Definitivamente queremos capturar todos los casos de cáncer y podríamos terminar haciendo una clasificación cuando la persona que realmente NO tiene cáncer se clasifica como cancerosa.</a:t>
            </a:r>
          </a:p>
          <a:p>
            <a:r>
              <a:rPr lang="es-ES" dirty="0"/>
              <a:t>Esto podría estar bien ya que perder a un paciente con cáncer será un gran error ya que no se realizarán más exámenes. Por lo tanto, es mejor minimizar los falsos negativos en este caso</a:t>
            </a:r>
            <a:endParaRPr lang="es-MX" dirty="0"/>
          </a:p>
          <a:p>
            <a:endParaRPr lang="es-MX" dirty="0"/>
          </a:p>
        </p:txBody>
      </p:sp>
      <p:pic>
        <p:nvPicPr>
          <p:cNvPr id="5" name="Imagen 4">
            <a:extLst>
              <a:ext uri="{FF2B5EF4-FFF2-40B4-BE49-F238E27FC236}">
                <a16:creationId xmlns:a16="http://schemas.microsoft.com/office/drawing/2014/main" xmlns="" id="{30B9A8E1-1C2C-4073-B21C-D85955FCDEF2}"/>
              </a:ext>
            </a:extLst>
          </p:cNvPr>
          <p:cNvPicPr>
            <a:picLocks noChangeAspect="1"/>
          </p:cNvPicPr>
          <p:nvPr/>
        </p:nvPicPr>
        <p:blipFill>
          <a:blip r:embed="rId2"/>
          <a:stretch>
            <a:fillRect/>
          </a:stretch>
        </p:blipFill>
        <p:spPr>
          <a:xfrm>
            <a:off x="2423711" y="3844886"/>
            <a:ext cx="6891298" cy="3009440"/>
          </a:xfrm>
          <a:prstGeom prst="rect">
            <a:avLst/>
          </a:prstGeom>
        </p:spPr>
      </p:pic>
    </p:spTree>
    <p:extLst>
      <p:ext uri="{BB962C8B-B14F-4D97-AF65-F5344CB8AC3E}">
        <p14:creationId xmlns:p14="http://schemas.microsoft.com/office/powerpoint/2010/main" val="162437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412E3267-7ABE-412B-8580-47EC0D1F61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172104" cy="4188315"/>
          </a:xfrm>
          <a:prstGeom prst="rect">
            <a:avLst/>
          </a:prstGeom>
        </p:spPr>
      </p:pic>
      <p:pic>
        <p:nvPicPr>
          <p:cNvPr id="16" name="Picture 15">
            <a:extLst>
              <a:ext uri="{FF2B5EF4-FFF2-40B4-BE49-F238E27FC236}">
                <a16:creationId xmlns:a16="http://schemas.microsoft.com/office/drawing/2014/main" xmlns="" id="{20B62C5A-2250-4380-AB23-DB87446CCED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73357" cy="2365453"/>
          </a:xfrm>
          <a:prstGeom prst="rect">
            <a:avLst/>
          </a:prstGeom>
        </p:spPr>
      </p:pic>
      <p:sp>
        <p:nvSpPr>
          <p:cNvPr id="18" name="Oval 17">
            <a:extLst>
              <a:ext uri="{FF2B5EF4-FFF2-40B4-BE49-F238E27FC236}">
                <a16:creationId xmlns:a16="http://schemas.microsoft.com/office/drawing/2014/main" xmlns="" id="{D42CF425-7213-4F89-B0FF-4C2BDDD9C6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97100" y="1676400"/>
            <a:ext cx="2913747"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xmlns="" id="{D35DA97D-88F8-4249-B650-4FC9FD50A3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t="28813"/>
          <a:stretch/>
        </p:blipFill>
        <p:spPr>
          <a:xfrm>
            <a:off x="8267100" y="0"/>
            <a:ext cx="1657042" cy="1141407"/>
          </a:xfrm>
          <a:prstGeom prst="rect">
            <a:avLst/>
          </a:prstGeom>
        </p:spPr>
      </p:pic>
      <p:pic>
        <p:nvPicPr>
          <p:cNvPr id="22" name="Picture 21">
            <a:extLst>
              <a:ext uri="{FF2B5EF4-FFF2-40B4-BE49-F238E27FC236}">
                <a16:creationId xmlns:a16="http://schemas.microsoft.com/office/drawing/2014/main" xmlns="" id="{43F38673-6E30-4BAE-AC67-0B283EBF42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7">
            <a:extLst>
              <a:ext uri="{28A0092B-C50C-407E-A947-70E740481C1C}">
                <a14:useLocalDpi xmlns:a14="http://schemas.microsoft.com/office/drawing/2010/main" val="0"/>
              </a:ext>
            </a:extLst>
          </a:blip>
          <a:srcRect b="23320"/>
          <a:stretch/>
        </p:blipFill>
        <p:spPr>
          <a:xfrm>
            <a:off x="8893861" y="6096000"/>
            <a:ext cx="1026988" cy="762000"/>
          </a:xfrm>
          <a:prstGeom prst="rect">
            <a:avLst/>
          </a:prstGeom>
        </p:spPr>
      </p:pic>
      <p:sp>
        <p:nvSpPr>
          <p:cNvPr id="24" name="Rectangle 23">
            <a:extLst>
              <a:ext uri="{FF2B5EF4-FFF2-40B4-BE49-F238E27FC236}">
                <a16:creationId xmlns:a16="http://schemas.microsoft.com/office/drawing/2014/main" xmlns="" id="{202A25CB-1ED1-4C87-AB49-8D3BC684D1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87098" y="0"/>
            <a:ext cx="708749"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8485379" y="1447800"/>
            <a:ext cx="3445233" cy="1053029"/>
          </a:xfrm>
        </p:spPr>
        <p:txBody>
          <a:bodyPr vert="horz" lIns="91440" tIns="45720" rIns="91440" bIns="45720" rtlCol="0" anchor="b">
            <a:normAutofit/>
          </a:bodyPr>
          <a:lstStyle/>
          <a:p>
            <a:r>
              <a:rPr lang="en-US" sz="5100" dirty="0"/>
              <a:t>Accuracy</a:t>
            </a:r>
          </a:p>
        </p:txBody>
      </p:sp>
      <p:sp>
        <p:nvSpPr>
          <p:cNvPr id="26" name="Freeform: Shape 25">
            <a:extLst>
              <a:ext uri="{FF2B5EF4-FFF2-40B4-BE49-F238E27FC236}">
                <a16:creationId xmlns:a16="http://schemas.microsoft.com/office/drawing/2014/main" xmlns="" id="{3484F10F-334C-431A-8E30-B66B496C5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5400000" flipH="1">
            <a:off x="606651" y="-606651"/>
            <a:ext cx="6858000" cy="8071302"/>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9" name="Imagen 8">
            <a:extLst>
              <a:ext uri="{FF2B5EF4-FFF2-40B4-BE49-F238E27FC236}">
                <a16:creationId xmlns:a16="http://schemas.microsoft.com/office/drawing/2014/main" xmlns="" id="{908FD1C7-6A5E-499C-A163-487740F849DA}"/>
              </a:ext>
            </a:extLst>
          </p:cNvPr>
          <p:cNvPicPr>
            <a:picLocks noChangeAspect="1"/>
          </p:cNvPicPr>
          <p:nvPr/>
        </p:nvPicPr>
        <p:blipFill>
          <a:blip r:embed="rId8"/>
          <a:stretch>
            <a:fillRect/>
          </a:stretch>
        </p:blipFill>
        <p:spPr>
          <a:xfrm>
            <a:off x="1014603" y="536367"/>
            <a:ext cx="4836790" cy="3385754"/>
          </a:xfrm>
          <a:prstGeom prst="rect">
            <a:avLst/>
          </a:prstGeom>
          <a:effectLst/>
        </p:spPr>
      </p:pic>
      <p:sp>
        <p:nvSpPr>
          <p:cNvPr id="28" name="Freeform 31">
            <a:extLst>
              <a:ext uri="{FF2B5EF4-FFF2-40B4-BE49-F238E27FC236}">
                <a16:creationId xmlns:a16="http://schemas.microsoft.com/office/drawing/2014/main" xmlns="" id="{AEA0BB24-2B23-4B19-996F-58DA607EE2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713442" y="-1"/>
            <a:ext cx="57819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Imagen 3">
            <a:extLst>
              <a:ext uri="{FF2B5EF4-FFF2-40B4-BE49-F238E27FC236}">
                <a16:creationId xmlns:a16="http://schemas.microsoft.com/office/drawing/2014/main" xmlns="" id="{5E7CB56E-A7B2-40DC-BFBD-BD86D34F158B}"/>
              </a:ext>
            </a:extLst>
          </p:cNvPr>
          <p:cNvPicPr>
            <a:picLocks noChangeAspect="1"/>
          </p:cNvPicPr>
          <p:nvPr/>
        </p:nvPicPr>
        <p:blipFill rotWithShape="1">
          <a:blip r:embed="rId9"/>
          <a:srcRect l="9260" t="43285" r="50000" b="38474"/>
          <a:stretch/>
        </p:blipFill>
        <p:spPr>
          <a:xfrm>
            <a:off x="111160" y="4014809"/>
            <a:ext cx="4569511" cy="2176849"/>
          </a:xfrm>
          <a:prstGeom prst="rect">
            <a:avLst/>
          </a:prstGeom>
          <a:effectLst/>
        </p:spPr>
      </p:pic>
      <p:sp>
        <p:nvSpPr>
          <p:cNvPr id="10" name="CuadroTexto 9">
            <a:extLst>
              <a:ext uri="{FF2B5EF4-FFF2-40B4-BE49-F238E27FC236}">
                <a16:creationId xmlns:a16="http://schemas.microsoft.com/office/drawing/2014/main" xmlns="" id="{2A082E52-04F0-411C-968A-F564058C04D0}"/>
              </a:ext>
            </a:extLst>
          </p:cNvPr>
          <p:cNvSpPr txBox="1"/>
          <p:nvPr/>
        </p:nvSpPr>
        <p:spPr>
          <a:xfrm>
            <a:off x="8071302" y="3305060"/>
            <a:ext cx="3966370" cy="2677656"/>
          </a:xfrm>
          <a:prstGeom prst="rect">
            <a:avLst/>
          </a:prstGeom>
          <a:noFill/>
        </p:spPr>
        <p:txBody>
          <a:bodyPr wrap="square" rtlCol="0">
            <a:spAutoFit/>
          </a:bodyPr>
          <a:lstStyle/>
          <a:p>
            <a:pPr algn="just"/>
            <a:r>
              <a:rPr lang="es-MX" sz="2400" dirty="0"/>
              <a:t>La medida de </a:t>
            </a:r>
            <a:r>
              <a:rPr lang="es-MX" sz="2400" dirty="0" err="1"/>
              <a:t>Accuracy</a:t>
            </a:r>
            <a:r>
              <a:rPr lang="es-MX" sz="2400" dirty="0"/>
              <a:t>  se usa generalmente cuando las clases están balanceadas, de  otra manera es incorrecto solo usarla como medida de clasificación.</a:t>
            </a:r>
          </a:p>
        </p:txBody>
      </p:sp>
    </p:spTree>
    <p:extLst>
      <p:ext uri="{BB962C8B-B14F-4D97-AF65-F5344CB8AC3E}">
        <p14:creationId xmlns:p14="http://schemas.microsoft.com/office/powerpoint/2010/main" val="191635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8209957" y="1024570"/>
            <a:ext cx="3445233" cy="2113402"/>
          </a:xfrm>
        </p:spPr>
        <p:txBody>
          <a:bodyPr vert="horz" lIns="91440" tIns="45720" rIns="91440" bIns="45720" rtlCol="0" anchor="b">
            <a:noAutofit/>
          </a:bodyPr>
          <a:lstStyle/>
          <a:p>
            <a:r>
              <a:rPr lang="en-US" sz="3200" b="1" dirty="0"/>
              <a:t>Recall, </a:t>
            </a:r>
            <a:r>
              <a:rPr lang="en-US" sz="3200" b="1" dirty="0" err="1"/>
              <a:t>Sensibilidad</a:t>
            </a:r>
            <a:r>
              <a:rPr lang="en-US" sz="3200" b="1" dirty="0"/>
              <a:t> o Tasa True </a:t>
            </a:r>
            <a:r>
              <a:rPr lang="en-US" sz="3200" b="1" dirty="0" smtClean="0"/>
              <a:t>Positive (TTP)</a:t>
            </a:r>
            <a:endParaRPr lang="en-US" sz="3200" b="1" dirty="0"/>
          </a:p>
        </p:txBody>
      </p:sp>
      <p:sp>
        <p:nvSpPr>
          <p:cNvPr id="10" name="CuadroTexto 9">
            <a:extLst>
              <a:ext uri="{FF2B5EF4-FFF2-40B4-BE49-F238E27FC236}">
                <a16:creationId xmlns:a16="http://schemas.microsoft.com/office/drawing/2014/main" xmlns="" id="{2A082E52-04F0-411C-968A-F564058C04D0}"/>
              </a:ext>
            </a:extLst>
          </p:cNvPr>
          <p:cNvSpPr txBox="1"/>
          <p:nvPr/>
        </p:nvSpPr>
        <p:spPr>
          <a:xfrm>
            <a:off x="8071302" y="3305060"/>
            <a:ext cx="3966370" cy="1938992"/>
          </a:xfrm>
          <a:prstGeom prst="rect">
            <a:avLst/>
          </a:prstGeom>
          <a:noFill/>
        </p:spPr>
        <p:txBody>
          <a:bodyPr wrap="square" rtlCol="0">
            <a:spAutoFit/>
          </a:bodyPr>
          <a:lstStyle/>
          <a:p>
            <a:pPr algn="just"/>
            <a:r>
              <a:rPr lang="es-MX" sz="2400" dirty="0"/>
              <a:t>Número de elementos identificados correctamente como positivos del total de positivos verdaderos.</a:t>
            </a:r>
          </a:p>
        </p:txBody>
      </p:sp>
      <p:pic>
        <p:nvPicPr>
          <p:cNvPr id="5" name="Imagen 4">
            <a:extLst>
              <a:ext uri="{FF2B5EF4-FFF2-40B4-BE49-F238E27FC236}">
                <a16:creationId xmlns:a16="http://schemas.microsoft.com/office/drawing/2014/main" xmlns="" id="{72867A82-C1A1-4480-8B05-13A00114D605}"/>
              </a:ext>
            </a:extLst>
          </p:cNvPr>
          <p:cNvPicPr>
            <a:picLocks noChangeAspect="1"/>
          </p:cNvPicPr>
          <p:nvPr/>
        </p:nvPicPr>
        <p:blipFill>
          <a:blip r:embed="rId3"/>
          <a:stretch>
            <a:fillRect/>
          </a:stretch>
        </p:blipFill>
        <p:spPr>
          <a:xfrm>
            <a:off x="375444" y="303767"/>
            <a:ext cx="5924550" cy="3562350"/>
          </a:xfrm>
          <a:prstGeom prst="rect">
            <a:avLst/>
          </a:prstGeom>
        </p:spPr>
      </p:pic>
    </p:spTree>
    <p:extLst>
      <p:ext uri="{BB962C8B-B14F-4D97-AF65-F5344CB8AC3E}">
        <p14:creationId xmlns:p14="http://schemas.microsoft.com/office/powerpoint/2010/main" val="33900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8071302" y="661713"/>
            <a:ext cx="3445233" cy="2113402"/>
          </a:xfrm>
        </p:spPr>
        <p:txBody>
          <a:bodyPr vert="horz" lIns="91440" tIns="45720" rIns="91440" bIns="45720" rtlCol="0" anchor="b">
            <a:noAutofit/>
          </a:bodyPr>
          <a:lstStyle/>
          <a:p>
            <a:r>
              <a:rPr lang="en-US" sz="3200" b="1" dirty="0" err="1" smtClean="0"/>
              <a:t>Precisión</a:t>
            </a:r>
            <a:endParaRPr lang="en-US" sz="3200" b="1" dirty="0"/>
          </a:p>
        </p:txBody>
      </p:sp>
      <p:sp>
        <p:nvSpPr>
          <p:cNvPr id="10" name="CuadroTexto 9">
            <a:extLst>
              <a:ext uri="{FF2B5EF4-FFF2-40B4-BE49-F238E27FC236}">
                <a16:creationId xmlns:a16="http://schemas.microsoft.com/office/drawing/2014/main" xmlns="" id="{2A082E52-04F0-411C-968A-F564058C04D0}"/>
              </a:ext>
            </a:extLst>
          </p:cNvPr>
          <p:cNvSpPr txBox="1"/>
          <p:nvPr/>
        </p:nvSpPr>
        <p:spPr>
          <a:xfrm>
            <a:off x="8071302" y="3072832"/>
            <a:ext cx="3966370" cy="2308324"/>
          </a:xfrm>
          <a:prstGeom prst="rect">
            <a:avLst/>
          </a:prstGeom>
          <a:noFill/>
        </p:spPr>
        <p:txBody>
          <a:bodyPr wrap="square" rtlCol="0">
            <a:spAutoFit/>
          </a:bodyPr>
          <a:lstStyle/>
          <a:p>
            <a:pPr algn="just"/>
            <a:r>
              <a:rPr lang="es-MX" sz="2400" dirty="0"/>
              <a:t>Es el número de elementos identificados correctamente como positivo de un total de elementos identificados como positivos.</a:t>
            </a:r>
            <a:endParaRPr lang="es-MX" sz="2400" dirty="0"/>
          </a:p>
        </p:txBody>
      </p:sp>
      <p:pic>
        <p:nvPicPr>
          <p:cNvPr id="3" name="Imagen 2"/>
          <p:cNvPicPr>
            <a:picLocks noChangeAspect="1"/>
          </p:cNvPicPr>
          <p:nvPr/>
        </p:nvPicPr>
        <p:blipFill>
          <a:blip r:embed="rId3"/>
          <a:stretch>
            <a:fillRect/>
          </a:stretch>
        </p:blipFill>
        <p:spPr>
          <a:xfrm>
            <a:off x="1197315" y="1876006"/>
            <a:ext cx="5696970" cy="4029267"/>
          </a:xfrm>
          <a:prstGeom prst="rect">
            <a:avLst/>
          </a:prstGeom>
        </p:spPr>
      </p:pic>
    </p:spTree>
    <p:extLst>
      <p:ext uri="{BB962C8B-B14F-4D97-AF65-F5344CB8AC3E}">
        <p14:creationId xmlns:p14="http://schemas.microsoft.com/office/powerpoint/2010/main" val="126459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8209957" y="1024570"/>
            <a:ext cx="4156214" cy="2113402"/>
          </a:xfrm>
        </p:spPr>
        <p:txBody>
          <a:bodyPr vert="horz" lIns="91440" tIns="45720" rIns="91440" bIns="45720" rtlCol="0" anchor="b">
            <a:noAutofit/>
          </a:bodyPr>
          <a:lstStyle/>
          <a:p>
            <a:r>
              <a:rPr lang="en-US" sz="4000" b="1" dirty="0" err="1" smtClean="0"/>
              <a:t>Especificidad</a:t>
            </a:r>
            <a:r>
              <a:rPr lang="en-US" sz="4000" b="1" dirty="0" smtClean="0"/>
              <a:t> o True </a:t>
            </a:r>
            <a:r>
              <a:rPr lang="en-US" sz="4000" b="1" dirty="0" err="1" smtClean="0"/>
              <a:t>Neagative</a:t>
            </a:r>
            <a:r>
              <a:rPr lang="en-US" sz="4000" b="1" dirty="0" smtClean="0"/>
              <a:t> Rate (TNR)</a:t>
            </a:r>
            <a:endParaRPr lang="en-US" sz="4000" b="1" dirty="0"/>
          </a:p>
        </p:txBody>
      </p:sp>
      <p:sp>
        <p:nvSpPr>
          <p:cNvPr id="10" name="CuadroTexto 9">
            <a:extLst>
              <a:ext uri="{FF2B5EF4-FFF2-40B4-BE49-F238E27FC236}">
                <a16:creationId xmlns:a16="http://schemas.microsoft.com/office/drawing/2014/main" xmlns="" id="{2A082E52-04F0-411C-968A-F564058C04D0}"/>
              </a:ext>
            </a:extLst>
          </p:cNvPr>
          <p:cNvSpPr txBox="1"/>
          <p:nvPr/>
        </p:nvSpPr>
        <p:spPr>
          <a:xfrm>
            <a:off x="8209957" y="3388389"/>
            <a:ext cx="3966370" cy="3046988"/>
          </a:xfrm>
          <a:prstGeom prst="rect">
            <a:avLst/>
          </a:prstGeom>
          <a:noFill/>
        </p:spPr>
        <p:txBody>
          <a:bodyPr wrap="square" rtlCol="0">
            <a:spAutoFit/>
          </a:bodyPr>
          <a:lstStyle/>
          <a:p>
            <a:pPr algn="just"/>
            <a:r>
              <a:rPr lang="es-MX" sz="2400" dirty="0"/>
              <a:t>Es el número de ítems correctamente identificados como negativos fuera del total de negativos</a:t>
            </a:r>
            <a:r>
              <a:rPr lang="es-MX" sz="2400" dirty="0" smtClean="0"/>
              <a:t>.</a:t>
            </a:r>
          </a:p>
          <a:p>
            <a:pPr algn="just"/>
            <a:r>
              <a:rPr lang="es-MX" sz="2400" b="1" dirty="0"/>
              <a:t>La especificidad es exactamente lo opuesto a </a:t>
            </a:r>
            <a:r>
              <a:rPr lang="es-MX" sz="2400" b="1" dirty="0" err="1"/>
              <a:t>Recall</a:t>
            </a:r>
            <a:r>
              <a:rPr lang="es-MX" sz="2400" b="1" dirty="0"/>
              <a:t>.</a:t>
            </a:r>
            <a:endParaRPr lang="es-MX" sz="2400" b="1" dirty="0"/>
          </a:p>
        </p:txBody>
      </p:sp>
      <p:pic>
        <p:nvPicPr>
          <p:cNvPr id="3" name="Imagen 2"/>
          <p:cNvPicPr>
            <a:picLocks noChangeAspect="1"/>
          </p:cNvPicPr>
          <p:nvPr/>
        </p:nvPicPr>
        <p:blipFill>
          <a:blip r:embed="rId3"/>
          <a:stretch>
            <a:fillRect/>
          </a:stretch>
        </p:blipFill>
        <p:spPr>
          <a:xfrm>
            <a:off x="1220899" y="1532726"/>
            <a:ext cx="5368585" cy="3711326"/>
          </a:xfrm>
          <a:prstGeom prst="rect">
            <a:avLst/>
          </a:prstGeom>
        </p:spPr>
      </p:pic>
    </p:spTree>
    <p:extLst>
      <p:ext uri="{BB962C8B-B14F-4D97-AF65-F5344CB8AC3E}">
        <p14:creationId xmlns:p14="http://schemas.microsoft.com/office/powerpoint/2010/main" val="7222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DDA5E69-DBC0-4051-B1A3-CE83220322E0}"/>
              </a:ext>
            </a:extLst>
          </p:cNvPr>
          <p:cNvSpPr>
            <a:spLocks noGrp="1"/>
          </p:cNvSpPr>
          <p:nvPr>
            <p:ph type="title"/>
          </p:nvPr>
        </p:nvSpPr>
        <p:spPr>
          <a:xfrm>
            <a:off x="198071" y="110170"/>
            <a:ext cx="4156214" cy="963887"/>
          </a:xfrm>
        </p:spPr>
        <p:txBody>
          <a:bodyPr vert="horz" lIns="91440" tIns="45720" rIns="91440" bIns="45720" rtlCol="0" anchor="b">
            <a:noAutofit/>
          </a:bodyPr>
          <a:lstStyle/>
          <a:p>
            <a:r>
              <a:rPr lang="en-US" sz="4000" b="1" dirty="0" smtClean="0"/>
              <a:t>F1 – Score </a:t>
            </a:r>
            <a:endParaRPr lang="en-US" sz="4000" b="1" dirty="0"/>
          </a:p>
        </p:txBody>
      </p:sp>
      <p:sp>
        <p:nvSpPr>
          <p:cNvPr id="10" name="CuadroTexto 9">
            <a:extLst>
              <a:ext uri="{FF2B5EF4-FFF2-40B4-BE49-F238E27FC236}">
                <a16:creationId xmlns:a16="http://schemas.microsoft.com/office/drawing/2014/main" xmlns="" id="{2A082E52-04F0-411C-968A-F564058C04D0}"/>
              </a:ext>
            </a:extLst>
          </p:cNvPr>
          <p:cNvSpPr txBox="1"/>
          <p:nvPr/>
        </p:nvSpPr>
        <p:spPr>
          <a:xfrm>
            <a:off x="198070" y="1074057"/>
            <a:ext cx="10586043" cy="1938992"/>
          </a:xfrm>
          <a:prstGeom prst="rect">
            <a:avLst/>
          </a:prstGeom>
          <a:noFill/>
        </p:spPr>
        <p:txBody>
          <a:bodyPr wrap="square" rtlCol="0">
            <a:spAutoFit/>
          </a:bodyPr>
          <a:lstStyle/>
          <a:p>
            <a:pPr algn="just"/>
            <a:r>
              <a:rPr lang="es-MX" sz="2400" dirty="0" smtClean="0"/>
              <a:t>El F1-Score es usado cuando se requiere un balance entre </a:t>
            </a:r>
            <a:r>
              <a:rPr lang="es-MX" sz="2400" dirty="0" err="1" smtClean="0"/>
              <a:t>Precision</a:t>
            </a:r>
            <a:r>
              <a:rPr lang="es-MX" sz="2400" dirty="0" smtClean="0"/>
              <a:t> y </a:t>
            </a:r>
            <a:r>
              <a:rPr lang="es-MX" sz="2400" dirty="0" err="1" smtClean="0"/>
              <a:t>Recall</a:t>
            </a:r>
            <a:r>
              <a:rPr lang="es-MX" sz="2400" dirty="0" smtClean="0"/>
              <a:t>. F1-Score podría ser una mejor medida para usarse cuando hay una distribución de clases desigual (gran cantidad de negativos </a:t>
            </a:r>
            <a:r>
              <a:rPr lang="es-MX" sz="2400" dirty="0" err="1" smtClean="0"/>
              <a:t>rerales</a:t>
            </a:r>
            <a:r>
              <a:rPr lang="es-MX" sz="2400" dirty="0" smtClean="0"/>
              <a:t>).</a:t>
            </a:r>
          </a:p>
          <a:p>
            <a:pPr algn="just"/>
            <a:endParaRPr lang="es-MX" sz="2400" b="1" dirty="0"/>
          </a:p>
        </p:txBody>
      </p:sp>
      <p:pic>
        <p:nvPicPr>
          <p:cNvPr id="4" name="Imagen 3"/>
          <p:cNvPicPr>
            <a:picLocks noChangeAspect="1"/>
          </p:cNvPicPr>
          <p:nvPr/>
        </p:nvPicPr>
        <p:blipFill>
          <a:blip r:embed="rId3"/>
          <a:stretch>
            <a:fillRect/>
          </a:stretch>
        </p:blipFill>
        <p:spPr>
          <a:xfrm>
            <a:off x="2605427" y="3238273"/>
            <a:ext cx="5899945" cy="1616895"/>
          </a:xfrm>
          <a:prstGeom prst="rect">
            <a:avLst/>
          </a:prstGeom>
        </p:spPr>
      </p:pic>
    </p:spTree>
    <p:extLst>
      <p:ext uri="{BB962C8B-B14F-4D97-AF65-F5344CB8AC3E}">
        <p14:creationId xmlns:p14="http://schemas.microsoft.com/office/powerpoint/2010/main" val="3474871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1020</TotalTime>
  <Words>988</Words>
  <Application>Microsoft Office PowerPoint</Application>
  <PresentationFormat>Personalizado</PresentationFormat>
  <Paragraphs>91</Paragraphs>
  <Slides>28</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-apple-system</vt:lpstr>
      <vt:lpstr>Arial</vt:lpstr>
      <vt:lpstr>Calibri</vt:lpstr>
      <vt:lpstr>Century Gothic</vt:lpstr>
      <vt:lpstr>Wingdings</vt:lpstr>
      <vt:lpstr>Wingdings 3</vt:lpstr>
      <vt:lpstr>Ion</vt:lpstr>
      <vt:lpstr>Modelos de Clasificación</vt:lpstr>
      <vt:lpstr>Matriz de Confusión</vt:lpstr>
      <vt:lpstr>Métricas de la Clasificación</vt:lpstr>
      <vt:lpstr>Ejemplo</vt:lpstr>
      <vt:lpstr>Accuracy</vt:lpstr>
      <vt:lpstr>Recall, Sensibilidad o Tasa True Positive (TTP)</vt:lpstr>
      <vt:lpstr>Precisión</vt:lpstr>
      <vt:lpstr>Especificidad o True Neagative Rate (TNR)</vt:lpstr>
      <vt:lpstr>F1 – Score </vt:lpstr>
      <vt:lpstr>Resumen de Métricas</vt:lpstr>
      <vt:lpstr>MÉTRICAS</vt:lpstr>
      <vt:lpstr>METRICAS</vt:lpstr>
      <vt:lpstr>Precision vs Recall</vt:lpstr>
      <vt:lpstr>MÉTODOS DE CLASIFICACIÓN</vt:lpstr>
      <vt:lpstr>KNN – K Nearest Neighbors ¿Cómo Funciona el Algoritmo?</vt:lpstr>
      <vt:lpstr>KNN – K Nearest Neighbors ¿Cómo Funciona el Algoritmo?</vt:lpstr>
      <vt:lpstr>Distancia</vt:lpstr>
      <vt:lpstr>Distancias</vt:lpstr>
      <vt:lpstr>¿Por qué se selecciona el número k Óptimo?</vt:lpstr>
      <vt:lpstr>KNN – K Nearest Neighbors ¿Cómo Funciona el Algoritmo?</vt:lpstr>
      <vt:lpstr>Clases Balanceadas</vt:lpstr>
      <vt:lpstr>Regresión Logística</vt:lpstr>
      <vt:lpstr>Regresión Logística</vt:lpstr>
      <vt:lpstr>¿Por qué aplicar una Regresión logística?</vt:lpstr>
      <vt:lpstr>Matemáticas Regresión Logística</vt:lpstr>
      <vt:lpstr>Tres tipos de  Regresión Logística</vt:lpstr>
      <vt:lpstr>Regresión Logística (Base de Datos)</vt:lpstr>
      <vt:lpstr>Regresión Logística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Clasificación</dc:title>
  <dc:creator>Javier Juárez Martínez</dc:creator>
  <cp:lastModifiedBy>JAVIER JUAREZ MARTINEZ</cp:lastModifiedBy>
  <cp:revision>14</cp:revision>
  <dcterms:created xsi:type="dcterms:W3CDTF">2021-11-13T01:42:46Z</dcterms:created>
  <dcterms:modified xsi:type="dcterms:W3CDTF">2021-11-29T18:56:24Z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b88ec2-a72b-4523-9e84-0458a1764731_Enabled">
    <vt:lpwstr>true</vt:lpwstr>
  </property>
  <property fmtid="{D5CDD505-2E9C-101B-9397-08002B2CF9AE}" pid="3" name="MSIP_Label_41b88ec2-a72b-4523-9e84-0458a1764731_SetDate">
    <vt:lpwstr>2021-11-29T18:44:28Z</vt:lpwstr>
  </property>
  <property fmtid="{D5CDD505-2E9C-101B-9397-08002B2CF9AE}" pid="4" name="MSIP_Label_41b88ec2-a72b-4523-9e84-0458a1764731_Method">
    <vt:lpwstr>Privileged</vt:lpwstr>
  </property>
  <property fmtid="{D5CDD505-2E9C-101B-9397-08002B2CF9AE}" pid="5" name="MSIP_Label_41b88ec2-a72b-4523-9e84-0458a1764731_Name">
    <vt:lpwstr>Public O365</vt:lpwstr>
  </property>
  <property fmtid="{D5CDD505-2E9C-101B-9397-08002B2CF9AE}" pid="6" name="MSIP_Label_41b88ec2-a72b-4523-9e84-0458a1764731_SiteId">
    <vt:lpwstr>35595a02-4d6d-44ac-99e1-f9ab4cd872db</vt:lpwstr>
  </property>
  <property fmtid="{D5CDD505-2E9C-101B-9397-08002B2CF9AE}" pid="7" name="MSIP_Label_41b88ec2-a72b-4523-9e84-0458a1764731_ActionId">
    <vt:lpwstr>8e89b382-1b65-4e83-8f32-e44d9ee920a5</vt:lpwstr>
  </property>
  <property fmtid="{D5CDD505-2E9C-101B-9397-08002B2CF9AE}" pid="8" name="MSIP_Label_41b88ec2-a72b-4523-9e84-0458a1764731_ContentBits">
    <vt:lpwstr>0</vt:lpwstr>
  </property>
</Properties>
</file>