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57" r:id="rId6"/>
    <p:sldId id="260" r:id="rId7"/>
    <p:sldId id="263" r:id="rId8"/>
    <p:sldId id="261" r:id="rId9"/>
    <p:sldId id="262" r:id="rId10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C31D-FF88-4559-B3D3-01AACDC1E0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6997996" y="260341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136838" y="230134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847898" y="156136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895462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045590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195718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7345846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495974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7646102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997996" y="238705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6997996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80184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480184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136838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029605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134982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059988" y="930903"/>
            <a:ext cx="386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load cell connection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7240359" y="349500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342419" y="349499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7444479" y="349499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545763" y="3494998"/>
            <a:ext cx="45719" cy="1052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478659" y="260341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617501" y="230134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328561" y="156136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376125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526253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676381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826509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4976637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126765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478659" y="238705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4478659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60847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60847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501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321623" y="3494998"/>
            <a:ext cx="11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blue wire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4510268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15645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721022" y="349500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4823082" y="349499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925142" y="349499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5026426" y="3494998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4959466" y="3811163"/>
            <a:ext cx="177580" cy="129627"/>
          </a:xfrm>
          <a:prstGeom prst="mathMultiply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029605" y="4650418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7134982" y="465041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7240359" y="4646746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7342419" y="464674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444479" y="464674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6348367" y="5821794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cell wires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6897770" y="5547535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E+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7008941" y="5555232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E-</a:t>
            </a:r>
            <a:endParaRPr lang="en-US" sz="7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7101131" y="5549861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</a:t>
            </a:r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7207157" y="5545028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r>
              <a:rPr lang="en-US" sz="700" dirty="0"/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7243715" y="5608326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4757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9" b="17158"/>
          <a:stretch/>
        </p:blipFill>
        <p:spPr>
          <a:xfrm>
            <a:off x="4942521" y="1539370"/>
            <a:ext cx="3625175" cy="1290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4" b="22926"/>
          <a:stretch/>
        </p:blipFill>
        <p:spPr>
          <a:xfrm rot="10800000">
            <a:off x="1560348" y="1539369"/>
            <a:ext cx="3011649" cy="12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1" t="13084" r="19918" b="16355"/>
          <a:stretch/>
        </p:blipFill>
        <p:spPr>
          <a:xfrm>
            <a:off x="1334500" y="669174"/>
            <a:ext cx="2515340" cy="266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3854" r="27709" b="11335"/>
          <a:stretch/>
        </p:blipFill>
        <p:spPr>
          <a:xfrm>
            <a:off x="4077699" y="669174"/>
            <a:ext cx="3145288" cy="266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r="-132"/>
          <a:stretch/>
        </p:blipFill>
        <p:spPr>
          <a:xfrm>
            <a:off x="7450847" y="669174"/>
            <a:ext cx="3560323" cy="2665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r="15395"/>
          <a:stretch/>
        </p:blipFill>
        <p:spPr>
          <a:xfrm>
            <a:off x="1334501" y="3557653"/>
            <a:ext cx="2515340" cy="2679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/>
          <a:stretch/>
        </p:blipFill>
        <p:spPr>
          <a:xfrm>
            <a:off x="4067973" y="3557653"/>
            <a:ext cx="3155014" cy="2679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19" y="3560091"/>
            <a:ext cx="3570051" cy="2677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4500" y="669174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7699" y="66917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1119" y="63873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4499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73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1118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94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9" b="16848"/>
          <a:stretch/>
        </p:blipFill>
        <p:spPr>
          <a:xfrm>
            <a:off x="8153830" y="3557653"/>
            <a:ext cx="3280580" cy="2763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13084" r="12926" b="16355"/>
          <a:stretch/>
        </p:blipFill>
        <p:spPr>
          <a:xfrm>
            <a:off x="818866" y="648702"/>
            <a:ext cx="3220871" cy="266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" t="13854" r="22272" b="11335"/>
          <a:stretch/>
        </p:blipFill>
        <p:spPr>
          <a:xfrm>
            <a:off x="4258101" y="648702"/>
            <a:ext cx="3678071" cy="2665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r="5002"/>
          <a:stretch/>
        </p:blipFill>
        <p:spPr>
          <a:xfrm>
            <a:off x="8140890" y="634103"/>
            <a:ext cx="3282286" cy="2679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/>
          <a:stretch/>
        </p:blipFill>
        <p:spPr>
          <a:xfrm>
            <a:off x="803216" y="3557653"/>
            <a:ext cx="3253543" cy="2763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73" y="3560091"/>
            <a:ext cx="3681643" cy="2761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8866" y="648702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473" y="634102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40890" y="63410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216" y="3557653"/>
            <a:ext cx="405441" cy="47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59111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830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178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6921050" y="25932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059892" y="22911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770952" y="15512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81851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6968644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118772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68900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419028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56915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921050" y="23768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6921050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03238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03238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59892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952659" y="34885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058036" y="34885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80157" y="924957"/>
            <a:ext cx="4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optical encoder connection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7163413" y="34848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265473" y="3484840"/>
            <a:ext cx="45719" cy="1012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367533" y="34848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7468817" y="3484839"/>
            <a:ext cx="45719" cy="8915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4310423" y="258957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449265" y="228750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4160325" y="154752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20788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358017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508145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658273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8401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95852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310423" y="237321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310423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92611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792611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449265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44988" y="3481164"/>
            <a:ext cx="130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green wire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4342032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447409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552786" y="348116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654846" y="348116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756906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858190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4587593" y="3755322"/>
            <a:ext cx="186347" cy="136027"/>
          </a:xfrm>
          <a:prstGeom prst="mathMultiply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6952659" y="464025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7058036" y="46402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7163413" y="463658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367533" y="4636584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339573" y="5813935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wires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7428354" y="55471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endParaRPr lang="en-US" sz="7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6746791" y="559210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125" name="Rounded Rectangle 124"/>
          <p:cNvSpPr/>
          <p:nvPr/>
        </p:nvSpPr>
        <p:spPr>
          <a:xfrm>
            <a:off x="7472659" y="4636583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323112" y="55471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B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7025268" y="5547161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883112" y="5565592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540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9664250" y="25424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803092" y="22403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514152" y="15004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561716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711844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1972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012100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162228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12356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664250" y="23260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664250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146438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46438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803092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695859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801236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23357" y="874157"/>
            <a:ext cx="4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optical encoder connection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9906613" y="34340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0008673" y="3434040"/>
            <a:ext cx="45719" cy="1012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110733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212017" y="3434039"/>
            <a:ext cx="45719" cy="8915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053623" y="253877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192465" y="223670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903525" y="149672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951089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101217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251345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401473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551601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701729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053623" y="232241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7053623" y="24253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35811" y="24253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35811" y="24253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92465" y="24253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88188" y="3430364"/>
            <a:ext cx="130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green wire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085232" y="343403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190609" y="343403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295986" y="343036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398046" y="343036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500106" y="343036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601390" y="343036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7301693" y="3666508"/>
            <a:ext cx="238424" cy="174041"/>
          </a:xfrm>
          <a:prstGeom prst="mathMultiply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695859" y="458945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801236" y="45894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906613" y="458578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0110733" y="4585784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082773" y="5763135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wires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10171554" y="54963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endParaRPr lang="en-US" sz="7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9489991" y="554130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66" name="Rounded Rectangle 65"/>
          <p:cNvSpPr/>
          <p:nvPr/>
        </p:nvSpPr>
        <p:spPr>
          <a:xfrm>
            <a:off x="10215859" y="4585783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10066312" y="54963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B</a:t>
            </a:r>
            <a:endParaRPr lang="en-US" sz="7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9768468" y="5496361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9626312" y="5514792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  <p:sp>
        <p:nvSpPr>
          <p:cNvPr id="60" name="Rounded Rectangle 59"/>
          <p:cNvSpPr/>
          <p:nvPr/>
        </p:nvSpPr>
        <p:spPr>
          <a:xfrm>
            <a:off x="4102396" y="25424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241238" y="22403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3952298" y="15004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999862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149990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300118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450246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600374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750502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102396" y="23260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102396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84584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584584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241238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4134005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239382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164388" y="869943"/>
            <a:ext cx="386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load cell connection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4344759" y="34340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4446819" y="343403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548879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650163" y="3434038"/>
            <a:ext cx="45719" cy="1052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583059" y="25424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721901" y="22403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432961" y="15004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480525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630653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780781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930909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081037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231165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1583059" y="23260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583059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065247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065247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721901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426023" y="3434038"/>
            <a:ext cx="11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blue wire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1614668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1720045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825422" y="34340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927482" y="343403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029542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130826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2040526" y="3705789"/>
            <a:ext cx="238424" cy="174041"/>
          </a:xfrm>
          <a:prstGeom prst="mathMultiply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134005" y="4589458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239382" y="45894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344759" y="4585786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4446819" y="458578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548879" y="458578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452767" y="5760834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cell wires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4002170" y="5486575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E+</a:t>
            </a:r>
            <a:endParaRPr lang="en-US" sz="700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4113341" y="5494272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E-</a:t>
            </a:r>
            <a:endParaRPr lang="en-US" sz="700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4205531" y="5488901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</a:t>
            </a:r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4311557" y="5484068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r>
              <a:rPr lang="en-US" sz="700" dirty="0"/>
              <a:t>+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4348115" y="5547366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17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5" r="3386"/>
          <a:stretch/>
        </p:blipFill>
        <p:spPr>
          <a:xfrm>
            <a:off x="9128263" y="3740486"/>
            <a:ext cx="2436819" cy="236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189" r="11527" b="11428"/>
          <a:stretch/>
        </p:blipFill>
        <p:spPr>
          <a:xfrm>
            <a:off x="3455474" y="3740488"/>
            <a:ext cx="2519035" cy="23737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r="16083" b="4405"/>
          <a:stretch/>
        </p:blipFill>
        <p:spPr>
          <a:xfrm>
            <a:off x="721435" y="3740487"/>
            <a:ext cx="2502703" cy="2373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373" r="9949"/>
          <a:stretch/>
        </p:blipFill>
        <p:spPr>
          <a:xfrm rot="5400000">
            <a:off x="9009458" y="966895"/>
            <a:ext cx="2666310" cy="2444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t="10501" r="11438" b="2035"/>
          <a:stretch/>
        </p:blipFill>
        <p:spPr>
          <a:xfrm>
            <a:off x="6198674" y="862039"/>
            <a:ext cx="2685554" cy="26799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5" r="1356"/>
          <a:stretch/>
        </p:blipFill>
        <p:spPr>
          <a:xfrm>
            <a:off x="3468206" y="856209"/>
            <a:ext cx="2494552" cy="26858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1" r="17544"/>
          <a:stretch/>
        </p:blipFill>
        <p:spPr>
          <a:xfrm>
            <a:off x="721435" y="856209"/>
            <a:ext cx="2505981" cy="2665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1437" y="866601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5027" y="85620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3939" y="86733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0535" y="85620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1435" y="375507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4636" y="3750880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0"/>
          <a:stretch/>
        </p:blipFill>
        <p:spPr>
          <a:xfrm>
            <a:off x="6218544" y="3740487"/>
            <a:ext cx="2665684" cy="23728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19456" y="375087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136951" y="3750877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82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6921050" y="25932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059892" y="22911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770952" y="15512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81851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6968644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118772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68900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419028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56915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921050" y="23768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6921050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03238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03238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59892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952659" y="3488513"/>
            <a:ext cx="45719" cy="146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058036" y="34885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80157" y="924957"/>
            <a:ext cx="4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resistive sensor connection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7163413" y="34848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265473" y="3484839"/>
            <a:ext cx="46495" cy="895257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367533" y="3484838"/>
            <a:ext cx="45719" cy="150397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7468817" y="3484839"/>
            <a:ext cx="45719" cy="15039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4310423" y="258957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449265" y="228750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4160325" y="154752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20788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358017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508145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658273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8401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95852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310423" y="237321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310423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92611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792611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449265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44988" y="3481164"/>
            <a:ext cx="154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blue, yellow and white wires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4342032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447409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552786" y="348116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654846" y="348116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756906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858190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4272999" y="3749895"/>
            <a:ext cx="169730" cy="123897"/>
          </a:xfrm>
          <a:prstGeom prst="mathMultiply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7058036" y="46402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7163413" y="463658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266249" y="4636583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419785" y="5808192"/>
            <a:ext cx="148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Resistive sensor wires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7061392" y="557125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Signal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7025268" y="5547161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883112" y="5565592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  <p:sp>
        <p:nvSpPr>
          <p:cNvPr id="58" name="Multiply 57"/>
          <p:cNvSpPr/>
          <p:nvPr/>
        </p:nvSpPr>
        <p:spPr>
          <a:xfrm>
            <a:off x="4695870" y="3749894"/>
            <a:ext cx="169730" cy="123897"/>
          </a:xfrm>
          <a:prstGeom prst="mathMultiply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799890" y="3749894"/>
            <a:ext cx="169730" cy="123897"/>
          </a:xfrm>
          <a:prstGeom prst="mathMultiply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10816052" y="2408197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954894" y="2106127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0665954" y="1366145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0713518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0863646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11013774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1163902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1314030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1464158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0816052" y="2191835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0816052" y="2294757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298240" y="2294757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298240" y="2294757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954894" y="2294757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0847661" y="3303457"/>
            <a:ext cx="45719" cy="146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10953038" y="3303456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516480" y="687519"/>
            <a:ext cx="331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</a:t>
            </a:r>
            <a:r>
              <a:rPr lang="en-US" dirty="0" err="1" smtClean="0"/>
              <a:t>electrogoniometer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11058415" y="3299784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160475" y="3299783"/>
            <a:ext cx="46495" cy="895257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262535" y="3299782"/>
            <a:ext cx="45719" cy="150397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1363819" y="3299783"/>
            <a:ext cx="45719" cy="15039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8967325" y="2406454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9106167" y="2104384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817227" y="1364402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8864791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9014919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9165047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9315175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465303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9615431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8967325" y="2190092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8967325" y="2293014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449513" y="2293014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9449513" y="2293014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106167" y="2293014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506535" y="4365639"/>
            <a:ext cx="154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blue, yellow and white wires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8998934" y="3301713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9104311" y="3301713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9209688" y="3298041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9311748" y="3298040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9413808" y="3298039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9515092" y="3298039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8929901" y="3566770"/>
            <a:ext cx="169730" cy="123897"/>
          </a:xfrm>
          <a:prstGeom prst="mathMultiply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10953038" y="445520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11058415" y="445153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1161251" y="4451527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81716" y="5646251"/>
            <a:ext cx="200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Electrogoniometer</a:t>
            </a:r>
            <a:endParaRPr lang="en-US" dirty="0" smtClean="0"/>
          </a:p>
          <a:p>
            <a:pPr algn="ctr"/>
            <a:r>
              <a:rPr lang="en-US" dirty="0" smtClean="0"/>
              <a:t> sensor wires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10956394" y="5386196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Signal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10920270" y="5362105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10778114" y="5380536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  <p:sp>
        <p:nvSpPr>
          <p:cNvPr id="58" name="Multiply 57"/>
          <p:cNvSpPr/>
          <p:nvPr/>
        </p:nvSpPr>
        <p:spPr>
          <a:xfrm>
            <a:off x="9352772" y="3566769"/>
            <a:ext cx="169730" cy="123897"/>
          </a:xfrm>
          <a:prstGeom prst="mathMultiply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9456792" y="3566769"/>
            <a:ext cx="169730" cy="123897"/>
          </a:xfrm>
          <a:prstGeom prst="mathMultiply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600512" y="241983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739354" y="211776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450414" y="137778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497978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648106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798234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948362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098490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248618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600512" y="220347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2600512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82700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82700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739354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632121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737498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01617" y="695059"/>
            <a:ext cx="318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load cell connection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842875" y="331142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944935" y="331142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3046995" y="331142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3148279" y="3311424"/>
            <a:ext cx="45719" cy="1052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44763" y="241983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83605" y="211776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594665" y="137778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642229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792357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942485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1092613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1242741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392869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744763" y="220347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744763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226951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226951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605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78728" y="4366758"/>
            <a:ext cx="11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blue wire</a:t>
            </a:r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776372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81749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987126" y="331142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089186" y="331142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1191246" y="331142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1292530" y="331142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ltiply 147"/>
          <p:cNvSpPr/>
          <p:nvPr/>
        </p:nvSpPr>
        <p:spPr>
          <a:xfrm>
            <a:off x="1225570" y="3627589"/>
            <a:ext cx="177580" cy="129627"/>
          </a:xfrm>
          <a:prstGeom prst="mathMultiply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2632121" y="4466844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737498" y="4466844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2842875" y="446317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2944935" y="4463171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3046995" y="4463170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950883" y="5681764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cell wires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2500286" y="5363961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E+</a:t>
            </a:r>
            <a:endParaRPr lang="en-US" sz="700" dirty="0"/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2611457" y="5371658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E-</a:t>
            </a:r>
            <a:endParaRPr lang="en-US" sz="700" dirty="0"/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2703647" y="5366287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</a:t>
            </a:r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2809673" y="5361454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r>
              <a:rPr lang="en-US" sz="700" dirty="0"/>
              <a:t>+</a:t>
            </a: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846231" y="542475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212" name="Rounded Rectangle 211"/>
          <p:cNvSpPr/>
          <p:nvPr/>
        </p:nvSpPr>
        <p:spPr>
          <a:xfrm>
            <a:off x="6703982" y="2390528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6842824" y="2088458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ounded Rectangle 213"/>
          <p:cNvSpPr/>
          <p:nvPr/>
        </p:nvSpPr>
        <p:spPr>
          <a:xfrm>
            <a:off x="6553884" y="1348476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214"/>
          <p:cNvSpPr/>
          <p:nvPr/>
        </p:nvSpPr>
        <p:spPr>
          <a:xfrm>
            <a:off x="6601448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215"/>
          <p:cNvSpPr/>
          <p:nvPr/>
        </p:nvSpPr>
        <p:spPr>
          <a:xfrm>
            <a:off x="6751576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6901704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7051832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7201960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7352088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6703982" y="2174166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6703982" y="2277088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186170" y="2277088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186170" y="2277088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6842824" y="2277088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6735591" y="3285787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226"/>
          <p:cNvSpPr/>
          <p:nvPr/>
        </p:nvSpPr>
        <p:spPr>
          <a:xfrm>
            <a:off x="6840968" y="3285787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4345735" y="694337"/>
            <a:ext cx="350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optical encoder connection</a:t>
            </a:r>
            <a:endParaRPr lang="en-US" dirty="0"/>
          </a:p>
        </p:txBody>
      </p:sp>
      <p:sp>
        <p:nvSpPr>
          <p:cNvPr id="229" name="Rounded Rectangle 228"/>
          <p:cNvSpPr/>
          <p:nvPr/>
        </p:nvSpPr>
        <p:spPr>
          <a:xfrm>
            <a:off x="6946345" y="3282115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7048405" y="3282115"/>
            <a:ext cx="45719" cy="1012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7150465" y="3282113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7251749" y="3282114"/>
            <a:ext cx="45719" cy="8915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ounded Rectangle 232"/>
          <p:cNvSpPr/>
          <p:nvPr/>
        </p:nvSpPr>
        <p:spPr>
          <a:xfrm>
            <a:off x="4877946" y="2375902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5016788" y="2073832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/>
          <p:cNvSpPr/>
          <p:nvPr/>
        </p:nvSpPr>
        <p:spPr>
          <a:xfrm>
            <a:off x="4727848" y="1333850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4775412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25540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/>
          <p:cNvSpPr/>
          <p:nvPr/>
        </p:nvSpPr>
        <p:spPr>
          <a:xfrm>
            <a:off x="5075668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ounded Rectangle 238"/>
          <p:cNvSpPr/>
          <p:nvPr/>
        </p:nvSpPr>
        <p:spPr>
          <a:xfrm>
            <a:off x="5225796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5375924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240"/>
          <p:cNvSpPr/>
          <p:nvPr/>
        </p:nvSpPr>
        <p:spPr>
          <a:xfrm>
            <a:off x="5526052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877946" y="2159540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4877946" y="2262462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5360134" y="2262462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360134" y="2262462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016788" y="2262462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533972" y="4367928"/>
            <a:ext cx="130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green wire</a:t>
            </a:r>
            <a:endParaRPr lang="en-US" dirty="0"/>
          </a:p>
        </p:txBody>
      </p:sp>
      <p:sp>
        <p:nvSpPr>
          <p:cNvPr id="248" name="Rounded Rectangle 247"/>
          <p:cNvSpPr/>
          <p:nvPr/>
        </p:nvSpPr>
        <p:spPr>
          <a:xfrm>
            <a:off x="4909555" y="3271161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ounded Rectangle 248"/>
          <p:cNvSpPr/>
          <p:nvPr/>
        </p:nvSpPr>
        <p:spPr>
          <a:xfrm>
            <a:off x="5014932" y="3271161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ounded Rectangle 249"/>
          <p:cNvSpPr/>
          <p:nvPr/>
        </p:nvSpPr>
        <p:spPr>
          <a:xfrm>
            <a:off x="5120309" y="3267489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ounded Rectangle 250"/>
          <p:cNvSpPr/>
          <p:nvPr/>
        </p:nvSpPr>
        <p:spPr>
          <a:xfrm>
            <a:off x="5222369" y="3267488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ounded Rectangle 251"/>
          <p:cNvSpPr/>
          <p:nvPr/>
        </p:nvSpPr>
        <p:spPr>
          <a:xfrm>
            <a:off x="5324429" y="3267487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>
            <a:off x="5425713" y="3267487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Multiply 253"/>
          <p:cNvSpPr/>
          <p:nvPr/>
        </p:nvSpPr>
        <p:spPr>
          <a:xfrm>
            <a:off x="5155116" y="3541645"/>
            <a:ext cx="186347" cy="136027"/>
          </a:xfrm>
          <a:prstGeom prst="mathMultiply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6735591" y="4437533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ounded Rectangle 255"/>
          <p:cNvSpPr/>
          <p:nvPr/>
        </p:nvSpPr>
        <p:spPr>
          <a:xfrm>
            <a:off x="6840968" y="4437533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ounded Rectangle 256"/>
          <p:cNvSpPr/>
          <p:nvPr/>
        </p:nvSpPr>
        <p:spPr>
          <a:xfrm>
            <a:off x="6946345" y="4433861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/>
          <p:cNvSpPr/>
          <p:nvPr/>
        </p:nvSpPr>
        <p:spPr>
          <a:xfrm>
            <a:off x="7150465" y="4433859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6100733" y="5643868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wires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 rot="16200000">
            <a:off x="7211286" y="5344437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endParaRPr lang="en-US" sz="700" dirty="0"/>
          </a:p>
        </p:txBody>
      </p:sp>
      <p:sp>
        <p:nvSpPr>
          <p:cNvPr id="261" name="TextBox 260"/>
          <p:cNvSpPr txBox="1"/>
          <p:nvPr/>
        </p:nvSpPr>
        <p:spPr>
          <a:xfrm rot="16200000">
            <a:off x="6529723" y="5389377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262" name="Rounded Rectangle 261"/>
          <p:cNvSpPr/>
          <p:nvPr/>
        </p:nvSpPr>
        <p:spPr>
          <a:xfrm>
            <a:off x="7255591" y="4433858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7106044" y="5344437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B</a:t>
            </a:r>
            <a:endParaRPr lang="en-US" sz="700" dirty="0"/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6808200" y="5344436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265" name="TextBox 264"/>
          <p:cNvSpPr txBox="1"/>
          <p:nvPr/>
        </p:nvSpPr>
        <p:spPr>
          <a:xfrm rot="16200000">
            <a:off x="6666044" y="5362867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8151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171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Cano Ferrer</dc:creator>
  <cp:lastModifiedBy>Xavier Cano Ferrer</cp:lastModifiedBy>
  <cp:revision>46</cp:revision>
  <cp:lastPrinted>2021-04-25T19:01:38Z</cp:lastPrinted>
  <dcterms:created xsi:type="dcterms:W3CDTF">2021-04-24T19:51:35Z</dcterms:created>
  <dcterms:modified xsi:type="dcterms:W3CDTF">2021-05-18T07:52:57Z</dcterms:modified>
</cp:coreProperties>
</file>