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3" r:id="rId8"/>
    <p:sldId id="265" r:id="rId9"/>
    <p:sldId id="261" r:id="rId10"/>
    <p:sldId id="262" r:id="rId11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C31D-FF88-4559-B3D3-01AACDC1E00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91A-19E6-4AD7-803B-BC833C05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997996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136838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847898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89546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045590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195718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345846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95974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646102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997996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6997996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80184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80184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136838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02960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134982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59988" y="93090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40359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42419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444479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545763" y="349499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478659" y="260341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617501" y="230134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328561" y="156136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37612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526253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676381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826509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4976637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26765" y="156136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478659" y="238705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478659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60847" y="248997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60847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501" y="248997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21623" y="349499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4510268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15645" y="349867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721022" y="349500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823082" y="349499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925142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026426" y="349499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4959466" y="3811163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029605" y="465041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7134982" y="465041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240359" y="464674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7342419" y="464674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4479" y="464674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48367" y="582179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897770" y="554753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008941" y="555523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7101131" y="55498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7207157" y="554502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7243715" y="560832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4757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10816052" y="2408197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954894" y="2106127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665954" y="1366145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71351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863646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1013774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1163902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1314030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1464158" y="1366145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0816052" y="2191835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0816052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298240" y="2294757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98240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954894" y="2294757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0847661" y="3303457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953038" y="3303456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480" y="687519"/>
            <a:ext cx="331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</a:t>
            </a:r>
            <a:r>
              <a:rPr lang="en-US" dirty="0" err="1" smtClean="0"/>
              <a:t>electrogoniometer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11058415" y="3299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160475" y="3299783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262535" y="3299782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1363819" y="3299783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967325" y="2406454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9106167" y="2104384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817227" y="1364402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86479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9014919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165047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9315175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465303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9615431" y="1364402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967325" y="2190092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8967325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49513" y="2293014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449513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106167" y="2293014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506535" y="4365639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8998934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104311" y="330171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9209688" y="329804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9311748" y="3298040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9413808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9515092" y="3298039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8929901" y="3566770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10953038" y="445520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1058415" y="445153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161251" y="445152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81716" y="5646251"/>
            <a:ext cx="200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Electrogoniometer</a:t>
            </a:r>
            <a:endParaRPr lang="en-US" dirty="0" smtClean="0"/>
          </a:p>
          <a:p>
            <a:pPr algn="ctr"/>
            <a:r>
              <a:rPr lang="en-US" dirty="0" smtClean="0"/>
              <a:t>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0956394" y="538619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10920270" y="5362105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0778114" y="5380536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9352772" y="3566769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9456792" y="3566769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600512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39354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50414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49797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648106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98234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948362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098490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48618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600512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600512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82700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82700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39354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632121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737498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01617" y="695059"/>
            <a:ext cx="318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842875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44935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3046995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3148279" y="3311424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44763" y="241983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83605" y="211776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94665" y="137778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4222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92357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42485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092613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1242741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392869" y="137778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744763" y="220347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4763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226951" y="230639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226951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605" y="230639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78728" y="436675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776372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81749" y="331509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87126" y="331142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089186" y="331142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1191246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292530" y="331142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1225570" y="3627589"/>
            <a:ext cx="177580" cy="129627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2632121" y="4466844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737498" y="4466844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2842875" y="446317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2944935" y="4463171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3046995" y="4463170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950883" y="568176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500286" y="536396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2611457" y="537165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2703647" y="5366287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2809673" y="5361454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846231" y="54247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12" name="Rounded Rectangle 211"/>
          <p:cNvSpPr/>
          <p:nvPr/>
        </p:nvSpPr>
        <p:spPr>
          <a:xfrm>
            <a:off x="6703982" y="2390528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6842824" y="2088458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6553884" y="1348476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660144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6751576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6901704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7051832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7201960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7352088" y="1348476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6703982" y="2174166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6703982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186170" y="2277088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86170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842824" y="2277088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6735591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6840968" y="3285787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4345735" y="694337"/>
            <a:ext cx="350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229" name="Rounded Rectangle 228"/>
          <p:cNvSpPr/>
          <p:nvPr/>
        </p:nvSpPr>
        <p:spPr>
          <a:xfrm>
            <a:off x="6946345" y="3282115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7048405" y="3282115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7150465" y="3282113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7251749" y="3282114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/>
          <p:cNvSpPr/>
          <p:nvPr/>
        </p:nvSpPr>
        <p:spPr>
          <a:xfrm>
            <a:off x="4877946" y="2375902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5016788" y="2073832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4727848" y="1333850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477541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25540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5075668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/>
          <p:cNvSpPr/>
          <p:nvPr/>
        </p:nvSpPr>
        <p:spPr>
          <a:xfrm>
            <a:off x="5225796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5375924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5526052" y="1333850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877946" y="2159540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4877946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360134" y="2262462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360134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016788" y="2262462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33972" y="4367928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248" name="Rounded Rectangle 247"/>
          <p:cNvSpPr/>
          <p:nvPr/>
        </p:nvSpPr>
        <p:spPr>
          <a:xfrm>
            <a:off x="4909555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ounded Rectangle 248"/>
          <p:cNvSpPr/>
          <p:nvPr/>
        </p:nvSpPr>
        <p:spPr>
          <a:xfrm>
            <a:off x="5014932" y="3271161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ounded Rectangle 249"/>
          <p:cNvSpPr/>
          <p:nvPr/>
        </p:nvSpPr>
        <p:spPr>
          <a:xfrm>
            <a:off x="5120309" y="3267489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5222369" y="326748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/>
          <p:cNvSpPr/>
          <p:nvPr/>
        </p:nvSpPr>
        <p:spPr>
          <a:xfrm>
            <a:off x="5324429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>
            <a:off x="5425713" y="3267487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Multiply 253"/>
          <p:cNvSpPr/>
          <p:nvPr/>
        </p:nvSpPr>
        <p:spPr>
          <a:xfrm>
            <a:off x="5155116" y="3541645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6735591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ounded Rectangle 255"/>
          <p:cNvSpPr/>
          <p:nvPr/>
        </p:nvSpPr>
        <p:spPr>
          <a:xfrm>
            <a:off x="6840968" y="4437533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256"/>
          <p:cNvSpPr/>
          <p:nvPr/>
        </p:nvSpPr>
        <p:spPr>
          <a:xfrm>
            <a:off x="6946345" y="4433861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/>
          <p:cNvSpPr/>
          <p:nvPr/>
        </p:nvSpPr>
        <p:spPr>
          <a:xfrm>
            <a:off x="7150465" y="4433859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6100733" y="5643868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 rot="16200000">
            <a:off x="7211286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6529723" y="5389377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262" name="Rounded Rectangle 261"/>
          <p:cNvSpPr/>
          <p:nvPr/>
        </p:nvSpPr>
        <p:spPr>
          <a:xfrm>
            <a:off x="7255591" y="4433858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7106044" y="5344437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6808200" y="5344436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6666044" y="5362867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151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9" b="17158"/>
          <a:stretch/>
        </p:blipFill>
        <p:spPr>
          <a:xfrm>
            <a:off x="4942521" y="1539370"/>
            <a:ext cx="3625175" cy="1290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4" b="22926"/>
          <a:stretch/>
        </p:blipFill>
        <p:spPr>
          <a:xfrm rot="10800000">
            <a:off x="1560348" y="1539369"/>
            <a:ext cx="3011649" cy="12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1" t="13084" r="19918" b="16355"/>
          <a:stretch/>
        </p:blipFill>
        <p:spPr>
          <a:xfrm>
            <a:off x="1334500" y="669174"/>
            <a:ext cx="2515340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3854" r="27709" b="11335"/>
          <a:stretch/>
        </p:blipFill>
        <p:spPr>
          <a:xfrm>
            <a:off x="4077699" y="669174"/>
            <a:ext cx="3145288" cy="266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r="-132"/>
          <a:stretch/>
        </p:blipFill>
        <p:spPr>
          <a:xfrm>
            <a:off x="7450847" y="669174"/>
            <a:ext cx="3560323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r="15395"/>
          <a:stretch/>
        </p:blipFill>
        <p:spPr>
          <a:xfrm>
            <a:off x="1334501" y="3557653"/>
            <a:ext cx="2515340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4067973" y="3557653"/>
            <a:ext cx="3155014" cy="2679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9" y="3560091"/>
            <a:ext cx="3570051" cy="2677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500" y="669174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7699" y="66917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1119" y="6387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4499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73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1118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9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9" b="16848"/>
          <a:stretch/>
        </p:blipFill>
        <p:spPr>
          <a:xfrm>
            <a:off x="8153830" y="3557653"/>
            <a:ext cx="3280580" cy="2763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3084" r="12926" b="16355"/>
          <a:stretch/>
        </p:blipFill>
        <p:spPr>
          <a:xfrm>
            <a:off x="818866" y="648702"/>
            <a:ext cx="3220871" cy="266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t="13854" r="22272" b="11335"/>
          <a:stretch/>
        </p:blipFill>
        <p:spPr>
          <a:xfrm>
            <a:off x="4258101" y="648702"/>
            <a:ext cx="3678071" cy="26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5002"/>
          <a:stretch/>
        </p:blipFill>
        <p:spPr>
          <a:xfrm>
            <a:off x="8140890" y="634103"/>
            <a:ext cx="3282286" cy="2679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/>
          <a:stretch/>
        </p:blipFill>
        <p:spPr>
          <a:xfrm>
            <a:off x="803216" y="3557653"/>
            <a:ext cx="3253543" cy="2763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73" y="3560091"/>
            <a:ext cx="3681643" cy="2761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866" y="6487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473" y="634102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0890" y="63410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16" y="3557653"/>
            <a:ext cx="405441" cy="47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59111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830" y="3557653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178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587593" y="3755322"/>
            <a:ext cx="186347" cy="136027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952659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367533" y="46365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339573" y="58139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7428354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746791" y="55921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125" name="Rounded Rectangle 124"/>
          <p:cNvSpPr/>
          <p:nvPr/>
        </p:nvSpPr>
        <p:spPr>
          <a:xfrm>
            <a:off x="7472659" y="46365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323112" y="55471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540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9664250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03092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14152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56171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184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197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1210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16222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1235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64250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664250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46438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464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03092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695859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801236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3357" y="8741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optical encoder connection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906613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0008673" y="3434040"/>
            <a:ext cx="45719" cy="10128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110733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212017" y="3434039"/>
            <a:ext cx="45719" cy="8915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53623" y="25387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192465" y="22367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03525" y="14967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108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101217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251345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401473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551601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701729" y="14967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053623" y="23224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53623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35811" y="24253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35811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92465" y="24253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88188" y="3430364"/>
            <a:ext cx="130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green wire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085232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190609" y="34340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295986" y="34303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398046" y="34303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00106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601390" y="34303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7301693" y="3666508"/>
            <a:ext cx="238424" cy="174041"/>
          </a:xfrm>
          <a:prstGeom prst="mathMultiply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695859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01236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906613" y="45857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0110733" y="4585784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82773" y="5763135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wires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10171554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endParaRPr lang="en-US" sz="7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9489991" y="554130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  <p:sp>
        <p:nvSpPr>
          <p:cNvPr id="66" name="Rounded Rectangle 65"/>
          <p:cNvSpPr/>
          <p:nvPr/>
        </p:nvSpPr>
        <p:spPr>
          <a:xfrm>
            <a:off x="10215859" y="4585783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0066312" y="5496362"/>
            <a:ext cx="1345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B</a:t>
            </a:r>
            <a:endParaRPr lang="en-US" sz="7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68468" y="54963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9626312" y="55147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60" name="Rounded Rectangle 59"/>
          <p:cNvSpPr/>
          <p:nvPr/>
        </p:nvSpPr>
        <p:spPr>
          <a:xfrm>
            <a:off x="4102396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241238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3952298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99986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9990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300118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50246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600374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750502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102396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102396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84584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84584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41238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13400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239382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64388" y="869943"/>
            <a:ext cx="38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load cell connection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344759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446819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548879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650163" y="3434038"/>
            <a:ext cx="45719" cy="10527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583059" y="25424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21901" y="22403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432961" y="15004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48052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630653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780781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930909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081037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231165" y="15004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583059" y="23260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583059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065247" y="24290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65247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721901" y="24290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26023" y="3434038"/>
            <a:ext cx="11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 wire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614668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1720045" y="34377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825422" y="34340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927482" y="3434039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029542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130826" y="3434038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2040526" y="3705789"/>
            <a:ext cx="238424" cy="174041"/>
          </a:xfrm>
          <a:prstGeom prst="mathMultiply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134005" y="4589458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239382" y="45894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344759" y="4585786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4446819" y="458578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548879" y="458578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452767" y="5760834"/>
            <a:ext cx="17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cell wires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002170" y="5486575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E+</a:t>
            </a:r>
            <a:endParaRPr lang="en-US" sz="7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113341" y="5494272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E-</a:t>
            </a:r>
            <a:endParaRPr lang="en-US" sz="7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205531" y="5488901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</a:t>
            </a:r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4311557" y="5484068"/>
            <a:ext cx="314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A</a:t>
            </a:r>
            <a:r>
              <a:rPr lang="en-US" sz="700" dirty="0"/>
              <a:t>+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4348115" y="5547366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Shield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7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r="3386"/>
          <a:stretch/>
        </p:blipFill>
        <p:spPr>
          <a:xfrm>
            <a:off x="9128263" y="3740486"/>
            <a:ext cx="2436819" cy="236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14189" r="11527" b="11428"/>
          <a:stretch/>
        </p:blipFill>
        <p:spPr>
          <a:xfrm>
            <a:off x="3455474" y="3740488"/>
            <a:ext cx="2519035" cy="2373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16083" b="4405"/>
          <a:stretch/>
        </p:blipFill>
        <p:spPr>
          <a:xfrm>
            <a:off x="721435" y="3740487"/>
            <a:ext cx="2502703" cy="2373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373" r="9949"/>
          <a:stretch/>
        </p:blipFill>
        <p:spPr>
          <a:xfrm rot="5400000">
            <a:off x="9009458" y="966895"/>
            <a:ext cx="2666310" cy="2444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t="10501" r="11438" b="2035"/>
          <a:stretch/>
        </p:blipFill>
        <p:spPr>
          <a:xfrm>
            <a:off x="6198674" y="862039"/>
            <a:ext cx="2685554" cy="26799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5" r="1356"/>
          <a:stretch/>
        </p:blipFill>
        <p:spPr>
          <a:xfrm>
            <a:off x="3468206" y="856209"/>
            <a:ext cx="2494552" cy="26858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r="17544"/>
          <a:stretch/>
        </p:blipFill>
        <p:spPr>
          <a:xfrm>
            <a:off x="721435" y="856209"/>
            <a:ext cx="2505981" cy="2665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437" y="866601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5027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3939" y="86733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0535" y="85620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1435" y="37550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4636" y="3750880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0"/>
          <a:stretch/>
        </p:blipFill>
        <p:spPr>
          <a:xfrm>
            <a:off x="6218544" y="3740487"/>
            <a:ext cx="2665684" cy="23728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9456" y="3750879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136951" y="3750877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8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70" y="229290"/>
            <a:ext cx="4202096" cy="3151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6970" y="229289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30" y="3566264"/>
            <a:ext cx="4202096" cy="3151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70" y="3566264"/>
            <a:ext cx="4202096" cy="31515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6630" y="3573728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6970" y="3573728"/>
            <a:ext cx="4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31" y="229290"/>
            <a:ext cx="4202096" cy="31515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26630" y="229290"/>
            <a:ext cx="4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6921050" y="2593253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59892" y="2291183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70952" y="1551201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851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968644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18772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68900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19028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569156" y="1551201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21050" y="2376891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21050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03238" y="2479813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03238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59892" y="2479813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52659" y="3488513"/>
            <a:ext cx="45719" cy="146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058036" y="3488512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80157" y="924957"/>
            <a:ext cx="4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RJ12 cable – resistive sensor connection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7163413" y="3484840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265473" y="3484839"/>
            <a:ext cx="46495" cy="89525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367533" y="3484838"/>
            <a:ext cx="45719" cy="150397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468817" y="3484839"/>
            <a:ext cx="45719" cy="15039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310423" y="2589579"/>
            <a:ext cx="621030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449265" y="2287509"/>
            <a:ext cx="343346" cy="487701"/>
          </a:xfrm>
          <a:prstGeom prst="roundRect">
            <a:avLst>
              <a:gd name="adj" fmla="val 2363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160325" y="1547527"/>
            <a:ext cx="921226" cy="825690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20788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358017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508145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8273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8401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58529" y="1547527"/>
            <a:ext cx="75063" cy="4299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310423" y="2373217"/>
            <a:ext cx="621030" cy="216363"/>
          </a:xfrm>
          <a:prstGeom prst="roundRect">
            <a:avLst>
              <a:gd name="adj" fmla="val 359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310423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92611" y="2476139"/>
            <a:ext cx="13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92611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49265" y="2476139"/>
            <a:ext cx="0" cy="128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44988" y="3481164"/>
            <a:ext cx="154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the blue, yellow and white wires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4342032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47409" y="348483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552786" y="348116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4654846" y="3481165"/>
            <a:ext cx="45719" cy="891585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756906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858190" y="3481164"/>
            <a:ext cx="45719" cy="89158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272999" y="3749895"/>
            <a:ext cx="169730" cy="123897"/>
          </a:xfrm>
          <a:prstGeom prst="mathMultipl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058036" y="4640258"/>
            <a:ext cx="45719" cy="8915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7163413" y="4636586"/>
            <a:ext cx="45719" cy="89158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266249" y="4636583"/>
            <a:ext cx="45719" cy="891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19785" y="5808192"/>
            <a:ext cx="148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Resistive sensor wires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7061392" y="5571252"/>
            <a:ext cx="457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Signal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7025268" y="5547161"/>
            <a:ext cx="322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5V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883112" y="5565592"/>
            <a:ext cx="3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GND</a:t>
            </a:r>
            <a:endParaRPr lang="en-US" sz="700" dirty="0"/>
          </a:p>
        </p:txBody>
      </p:sp>
      <p:sp>
        <p:nvSpPr>
          <p:cNvPr id="58" name="Multiply 57"/>
          <p:cNvSpPr/>
          <p:nvPr/>
        </p:nvSpPr>
        <p:spPr>
          <a:xfrm>
            <a:off x="4695870" y="3749894"/>
            <a:ext cx="169730" cy="123897"/>
          </a:xfrm>
          <a:prstGeom prst="mathMultiply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799890" y="3749894"/>
            <a:ext cx="169730" cy="123897"/>
          </a:xfrm>
          <a:prstGeom prst="mathMultiply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175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Cano Ferrer</dc:creator>
  <cp:lastModifiedBy>Xavier Cano Ferrer</cp:lastModifiedBy>
  <cp:revision>49</cp:revision>
  <cp:lastPrinted>2021-04-25T19:01:38Z</cp:lastPrinted>
  <dcterms:created xsi:type="dcterms:W3CDTF">2021-04-24T19:51:35Z</dcterms:created>
  <dcterms:modified xsi:type="dcterms:W3CDTF">2021-06-21T08:11:32Z</dcterms:modified>
</cp:coreProperties>
</file>