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3" r:id="rId7"/>
    <p:sldId id="265" r:id="rId8"/>
    <p:sldId id="261" r:id="rId9"/>
    <p:sldId id="262" r:id="rId10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C31D-FF88-4559-B3D3-01AACDC1E00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997996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136838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847898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89546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045590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195718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345846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95974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64610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997996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6997996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80184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80184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136838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02960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134982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59988" y="93090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40359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42419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444479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545763" y="349499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478659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17501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328561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37612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526253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676381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826509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4976637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2676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478659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478659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60847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60847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501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21623" y="349499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4510268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1564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721022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823082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925142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026426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4959466" y="3811163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029605" y="465041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7134982" y="465041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240359" y="464674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7342419" y="464674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4479" y="464674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48367" y="582179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897770" y="554753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008941" y="555523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7101131" y="55498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7207157" y="554502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7243715" y="560832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475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1" t="13084" r="19918" b="16355"/>
          <a:stretch/>
        </p:blipFill>
        <p:spPr>
          <a:xfrm>
            <a:off x="1334500" y="669174"/>
            <a:ext cx="2515340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3854" r="27709" b="11335"/>
          <a:stretch/>
        </p:blipFill>
        <p:spPr>
          <a:xfrm>
            <a:off x="4077699" y="669174"/>
            <a:ext cx="3145288" cy="266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r="-132"/>
          <a:stretch/>
        </p:blipFill>
        <p:spPr>
          <a:xfrm>
            <a:off x="7450847" y="669174"/>
            <a:ext cx="3560323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r="15395"/>
          <a:stretch/>
        </p:blipFill>
        <p:spPr>
          <a:xfrm>
            <a:off x="1334501" y="3557653"/>
            <a:ext cx="2515340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4067973" y="3557653"/>
            <a:ext cx="3155014" cy="2679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9" y="3560091"/>
            <a:ext cx="3570051" cy="2677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500" y="669174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7699" y="66917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1119" y="6387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4499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73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1118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9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9" b="16848"/>
          <a:stretch/>
        </p:blipFill>
        <p:spPr>
          <a:xfrm>
            <a:off x="8153830" y="3557653"/>
            <a:ext cx="3280580" cy="2763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3084" r="12926" b="16355"/>
          <a:stretch/>
        </p:blipFill>
        <p:spPr>
          <a:xfrm>
            <a:off x="818866" y="648702"/>
            <a:ext cx="3220871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t="13854" r="22272" b="11335"/>
          <a:stretch/>
        </p:blipFill>
        <p:spPr>
          <a:xfrm>
            <a:off x="4258101" y="648702"/>
            <a:ext cx="3678071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5002"/>
          <a:stretch/>
        </p:blipFill>
        <p:spPr>
          <a:xfrm>
            <a:off x="8140890" y="634103"/>
            <a:ext cx="3282286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803216" y="3557653"/>
            <a:ext cx="3253543" cy="2763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73" y="3560091"/>
            <a:ext cx="3681643" cy="2761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866" y="6487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473" y="6341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0890" y="63410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16" y="3557653"/>
            <a:ext cx="405441" cy="47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59111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830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178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587593" y="3755322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952659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367533" y="46365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339573" y="58139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7428354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746791" y="55921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125" name="Rounded Rectangle 124"/>
          <p:cNvSpPr/>
          <p:nvPr/>
        </p:nvSpPr>
        <p:spPr>
          <a:xfrm>
            <a:off x="7472659" y="46365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323112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540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9664250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03092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14152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56171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184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197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1210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16222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1235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64250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664250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46438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464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03092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695859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801236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3357" y="8741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906613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0008673" y="34340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110733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212017" y="34340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53623" y="25387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192465" y="22367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03525" y="14967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108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101217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251345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401473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551601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70172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053623" y="23224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53623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35811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35811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92465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88188" y="34303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085232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190609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295986" y="34303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398046" y="34303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00106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601390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7301693" y="3666508"/>
            <a:ext cx="238424" cy="174041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695859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01236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906613" y="45857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0110733" y="45857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82773" y="57631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10171554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9489991" y="55413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66" name="Rounded Rectangle 65"/>
          <p:cNvSpPr/>
          <p:nvPr/>
        </p:nvSpPr>
        <p:spPr>
          <a:xfrm>
            <a:off x="10215859" y="45857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0066312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68468" y="54963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9626312" y="55147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60" name="Rounded Rectangle 59"/>
          <p:cNvSpPr/>
          <p:nvPr/>
        </p:nvSpPr>
        <p:spPr>
          <a:xfrm>
            <a:off x="4102396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241238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3952298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99986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999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30011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5024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60037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75050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102396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102396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84584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84584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412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13400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239382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64388" y="86994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344759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446819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548879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650163" y="343403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583059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21901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432961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48052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630653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780781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930909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081037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23116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583059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583059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065247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65247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721901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26023" y="343403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614668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172004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825422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927482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029542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130826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2040526" y="3705789"/>
            <a:ext cx="238424" cy="174041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134005" y="458945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239382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344759" y="458578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446819" y="458578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548879" y="4585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52767" y="576083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002170" y="548657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113341" y="549427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205531" y="548890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4311557" y="548406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4348115" y="554736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7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r="3386"/>
          <a:stretch/>
        </p:blipFill>
        <p:spPr>
          <a:xfrm>
            <a:off x="9128263" y="3740486"/>
            <a:ext cx="2436819" cy="236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189" r="11527" b="11428"/>
          <a:stretch/>
        </p:blipFill>
        <p:spPr>
          <a:xfrm>
            <a:off x="3455474" y="3740488"/>
            <a:ext cx="2519035" cy="2373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16083" b="4405"/>
          <a:stretch/>
        </p:blipFill>
        <p:spPr>
          <a:xfrm>
            <a:off x="721435" y="3740487"/>
            <a:ext cx="2502703" cy="2373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373" r="9949"/>
          <a:stretch/>
        </p:blipFill>
        <p:spPr>
          <a:xfrm rot="5400000">
            <a:off x="9009458" y="966895"/>
            <a:ext cx="2666310" cy="2444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t="10501" r="11438" b="2035"/>
          <a:stretch/>
        </p:blipFill>
        <p:spPr>
          <a:xfrm>
            <a:off x="6198674" y="862039"/>
            <a:ext cx="2685554" cy="26799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5" r="1356"/>
          <a:stretch/>
        </p:blipFill>
        <p:spPr>
          <a:xfrm>
            <a:off x="3468206" y="856209"/>
            <a:ext cx="2494552" cy="26858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r="17544"/>
          <a:stretch/>
        </p:blipFill>
        <p:spPr>
          <a:xfrm>
            <a:off x="721435" y="856209"/>
            <a:ext cx="2505981" cy="2665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437" y="866601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5027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3939" y="8673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0535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1435" y="37550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4636" y="3750880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0"/>
          <a:stretch/>
        </p:blipFill>
        <p:spPr>
          <a:xfrm>
            <a:off x="6218544" y="3740487"/>
            <a:ext cx="2665684" cy="23728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9456" y="37508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136951" y="3750877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8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70" y="229290"/>
            <a:ext cx="4202096" cy="3151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6970" y="229289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30" y="3566264"/>
            <a:ext cx="4202096" cy="3151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70" y="3566264"/>
            <a:ext cx="4202096" cy="31515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6630" y="3573728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6970" y="3573728"/>
            <a:ext cx="4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31" y="229290"/>
            <a:ext cx="4202096" cy="31515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26630" y="229290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3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resistive sensor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39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272999" y="3749895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266249" y="463658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19785" y="5808192"/>
            <a:ext cx="148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Resistive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7061392" y="55712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4695870" y="3749894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799890" y="3749894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10816052" y="2408197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954894" y="2106127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665954" y="1366145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71351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863646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1013774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1163902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1314030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146415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0816052" y="2191835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0816052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298240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98240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954894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0847661" y="3303457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953038" y="3303456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480" y="687519"/>
            <a:ext cx="331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</a:t>
            </a:r>
            <a:r>
              <a:rPr lang="en-US" dirty="0" err="1" smtClean="0"/>
              <a:t>electrogoniometer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11058415" y="3299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160475" y="3299783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262535" y="3299782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1363819" y="3299783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967325" y="2406454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9106167" y="2104384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817227" y="1364402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86479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9014919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165047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9315175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465303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961543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967325" y="2190092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8967325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49513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449513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106167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506535" y="4365639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8998934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104311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9209688" y="329804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311748" y="3298040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9413808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9515092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8929901" y="3566770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10953038" y="445520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1058415" y="445153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161251" y="445152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81716" y="5646251"/>
            <a:ext cx="200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Electrogoniometer</a:t>
            </a:r>
            <a:endParaRPr lang="en-US" dirty="0" smtClean="0"/>
          </a:p>
          <a:p>
            <a:pPr algn="ctr"/>
            <a:r>
              <a:rPr lang="en-US" dirty="0" smtClean="0"/>
              <a:t>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0956394" y="538619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10920270" y="5362105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0778114" y="5380536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9352772" y="3566769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9456792" y="3566769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600512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39354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50414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49797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648106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98234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948362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098490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4861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600512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600512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82700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82700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39354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632121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737498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01617" y="695059"/>
            <a:ext cx="318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842875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44935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3046995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3148279" y="3311424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763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83605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94665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4222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92357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42485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092613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242741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39286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744763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4763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226951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226951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605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78728" y="436675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776372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81749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87126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089186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1191246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292530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1225570" y="3627589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2632121" y="446684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737498" y="4466844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2842875" y="44631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2944935" y="4463171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3046995" y="4463170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950883" y="568176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500286" y="53639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2611457" y="537165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2703647" y="5366287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2809673" y="5361454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846231" y="54247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12" name="Rounded Rectangle 211"/>
          <p:cNvSpPr/>
          <p:nvPr/>
        </p:nvSpPr>
        <p:spPr>
          <a:xfrm>
            <a:off x="6703982" y="2390528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6842824" y="2088458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6553884" y="1348476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660144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6751576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6901704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7051832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7201960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735208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6703982" y="2174166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6703982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186170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86170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842824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6735591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6840968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4345735" y="694337"/>
            <a:ext cx="350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229" name="Rounded Rectangle 228"/>
          <p:cNvSpPr/>
          <p:nvPr/>
        </p:nvSpPr>
        <p:spPr>
          <a:xfrm>
            <a:off x="6946345" y="3282115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7048405" y="3282115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7150465" y="3282113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7251749" y="3282114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/>
          <p:cNvSpPr/>
          <p:nvPr/>
        </p:nvSpPr>
        <p:spPr>
          <a:xfrm>
            <a:off x="4877946" y="2375902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5016788" y="2073832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4727848" y="1333850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477541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25540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5075668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/>
          <p:cNvSpPr/>
          <p:nvPr/>
        </p:nvSpPr>
        <p:spPr>
          <a:xfrm>
            <a:off x="5225796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5375924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552605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877946" y="2159540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4877946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360134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360134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016788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33972" y="4367928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248" name="Rounded Rectangle 247"/>
          <p:cNvSpPr/>
          <p:nvPr/>
        </p:nvSpPr>
        <p:spPr>
          <a:xfrm>
            <a:off x="4909555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ounded Rectangle 248"/>
          <p:cNvSpPr/>
          <p:nvPr/>
        </p:nvSpPr>
        <p:spPr>
          <a:xfrm>
            <a:off x="5014932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ounded Rectangle 249"/>
          <p:cNvSpPr/>
          <p:nvPr/>
        </p:nvSpPr>
        <p:spPr>
          <a:xfrm>
            <a:off x="5120309" y="3267489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5222369" y="326748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/>
          <p:cNvSpPr/>
          <p:nvPr/>
        </p:nvSpPr>
        <p:spPr>
          <a:xfrm>
            <a:off x="5324429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>
            <a:off x="5425713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Multiply 253"/>
          <p:cNvSpPr/>
          <p:nvPr/>
        </p:nvSpPr>
        <p:spPr>
          <a:xfrm>
            <a:off x="5155116" y="3541645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6735591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ounded Rectangle 255"/>
          <p:cNvSpPr/>
          <p:nvPr/>
        </p:nvSpPr>
        <p:spPr>
          <a:xfrm>
            <a:off x="6840968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256"/>
          <p:cNvSpPr/>
          <p:nvPr/>
        </p:nvSpPr>
        <p:spPr>
          <a:xfrm>
            <a:off x="6946345" y="443386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/>
          <p:cNvSpPr/>
          <p:nvPr/>
        </p:nvSpPr>
        <p:spPr>
          <a:xfrm>
            <a:off x="7150465" y="4433859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6100733" y="5643868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 rot="16200000">
            <a:off x="7211286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6529723" y="5389377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62" name="Rounded Rectangle 261"/>
          <p:cNvSpPr/>
          <p:nvPr/>
        </p:nvSpPr>
        <p:spPr>
          <a:xfrm>
            <a:off x="7255591" y="443385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7106044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6808200" y="5344436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6666044" y="5362867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151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175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Cano Ferrer</dc:creator>
  <cp:lastModifiedBy>Xavier Cano Ferrer</cp:lastModifiedBy>
  <cp:revision>51</cp:revision>
  <cp:lastPrinted>2021-04-25T19:01:38Z</cp:lastPrinted>
  <dcterms:created xsi:type="dcterms:W3CDTF">2021-04-24T19:51:35Z</dcterms:created>
  <dcterms:modified xsi:type="dcterms:W3CDTF">2021-06-28T16:02:56Z</dcterms:modified>
</cp:coreProperties>
</file>