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E3E9-9017-45CB-8131-B9A197B4AF0B}" v="125" dt="2018-11-14T11:01:05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44" y="-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 " userId="ad64fd4eb6cf2c5f" providerId="LiveId" clId="{0167E3E9-9017-45CB-8131-B9A197B4AF0B}"/>
    <pc:docChg chg="custSel modSld">
      <pc:chgData name="xavi " userId="ad64fd4eb6cf2c5f" providerId="LiveId" clId="{0167E3E9-9017-45CB-8131-B9A197B4AF0B}" dt="2018-11-14T11:01:41.424" v="209" actId="1076"/>
      <pc:docMkLst>
        <pc:docMk/>
      </pc:docMkLst>
      <pc:sldChg chg="addSp delSp modSp">
        <pc:chgData name="xavi " userId="ad64fd4eb6cf2c5f" providerId="LiveId" clId="{0167E3E9-9017-45CB-8131-B9A197B4AF0B}" dt="2018-11-14T11:01:41.424" v="209" actId="1076"/>
        <pc:sldMkLst>
          <pc:docMk/>
          <pc:sldMk cId="2070528490" sldId="256"/>
        </pc:sldMkLst>
        <pc:spChg chg="add mod">
          <ac:chgData name="xavi " userId="ad64fd4eb6cf2c5f" providerId="LiveId" clId="{0167E3E9-9017-45CB-8131-B9A197B4AF0B}" dt="2018-11-14T10:59:40.313" v="186" actId="1076"/>
          <ac:spMkLst>
            <pc:docMk/>
            <pc:sldMk cId="2070528490" sldId="256"/>
            <ac:spMk id="2" creationId="{0997CF08-5CF5-42E9-AC1F-27BC80F2B97A}"/>
          </ac:spMkLst>
        </pc:spChg>
        <pc:spChg chg="del">
          <ac:chgData name="xavi " userId="ad64fd4eb6cf2c5f" providerId="LiveId" clId="{0167E3E9-9017-45CB-8131-B9A197B4AF0B}" dt="2018-11-14T10:49:29.747" v="55" actId="478"/>
          <ac:spMkLst>
            <pc:docMk/>
            <pc:sldMk cId="2070528490" sldId="256"/>
            <ac:spMk id="22" creationId="{C24F2118-F2FE-4487-B636-A48E1B3EBFF6}"/>
          </ac:spMkLst>
        </pc:spChg>
        <pc:spChg chg="del mod">
          <ac:chgData name="xavi " userId="ad64fd4eb6cf2c5f" providerId="LiveId" clId="{0167E3E9-9017-45CB-8131-B9A197B4AF0B}" dt="2018-11-14T10:49:27.278" v="54" actId="478"/>
          <ac:spMkLst>
            <pc:docMk/>
            <pc:sldMk cId="2070528490" sldId="256"/>
            <ac:spMk id="23" creationId="{3F8AE238-F59A-413F-8A0E-1B1A87009C71}"/>
          </ac:spMkLst>
        </pc:spChg>
        <pc:spChg chg="mod">
          <ac:chgData name="xavi " userId="ad64fd4eb6cf2c5f" providerId="LiveId" clId="{0167E3E9-9017-45CB-8131-B9A197B4AF0B}" dt="2018-11-14T10:50:49.471" v="75" actId="1076"/>
          <ac:spMkLst>
            <pc:docMk/>
            <pc:sldMk cId="2070528490" sldId="256"/>
            <ac:spMk id="24" creationId="{032C14AE-6005-4F5C-937B-78F357BF6D56}"/>
          </ac:spMkLst>
        </pc:spChg>
        <pc:spChg chg="mod">
          <ac:chgData name="xavi " userId="ad64fd4eb6cf2c5f" providerId="LiveId" clId="{0167E3E9-9017-45CB-8131-B9A197B4AF0B}" dt="2018-11-14T10:51:59.734" v="88" actId="20577"/>
          <ac:spMkLst>
            <pc:docMk/>
            <pc:sldMk cId="2070528490" sldId="256"/>
            <ac:spMk id="25" creationId="{9E65261C-5900-4003-8D50-658657C3F46C}"/>
          </ac:spMkLst>
        </pc:spChg>
        <pc:spChg chg="mod">
          <ac:chgData name="xavi " userId="ad64fd4eb6cf2c5f" providerId="LiveId" clId="{0167E3E9-9017-45CB-8131-B9A197B4AF0B}" dt="2018-11-14T10:53:19.096" v="110" actId="20577"/>
          <ac:spMkLst>
            <pc:docMk/>
            <pc:sldMk cId="2070528490" sldId="256"/>
            <ac:spMk id="26" creationId="{433EB28E-1898-449B-888C-0268278CDBCC}"/>
          </ac:spMkLst>
        </pc:spChg>
        <pc:spChg chg="add mod">
          <ac:chgData name="xavi " userId="ad64fd4eb6cf2c5f" providerId="LiveId" clId="{0167E3E9-9017-45CB-8131-B9A197B4AF0B}" dt="2018-11-14T10:53:10.461" v="108" actId="20577"/>
          <ac:spMkLst>
            <pc:docMk/>
            <pc:sldMk cId="2070528490" sldId="256"/>
            <ac:spMk id="27" creationId="{6450DC8A-C161-4EF0-8517-4EBFFBE55DCC}"/>
          </ac:spMkLst>
        </pc:spChg>
        <pc:spChg chg="mod">
          <ac:chgData name="xavi " userId="ad64fd4eb6cf2c5f" providerId="LiveId" clId="{0167E3E9-9017-45CB-8131-B9A197B4AF0B}" dt="2018-11-14T10:53:28.500" v="115" actId="20577"/>
          <ac:spMkLst>
            <pc:docMk/>
            <pc:sldMk cId="2070528490" sldId="256"/>
            <ac:spMk id="28" creationId="{316F8427-52E3-4300-B674-83240BFBEDC0}"/>
          </ac:spMkLst>
        </pc:spChg>
        <pc:spChg chg="mod">
          <ac:chgData name="xavi " userId="ad64fd4eb6cf2c5f" providerId="LiveId" clId="{0167E3E9-9017-45CB-8131-B9A197B4AF0B}" dt="2018-11-14T10:51:29.560" v="81" actId="20577"/>
          <ac:spMkLst>
            <pc:docMk/>
            <pc:sldMk cId="2070528490" sldId="256"/>
            <ac:spMk id="29" creationId="{854FC10A-B411-4FC6-9377-94A2E5373E27}"/>
          </ac:spMkLst>
        </pc:spChg>
        <pc:spChg chg="add mod">
          <ac:chgData name="xavi " userId="ad64fd4eb6cf2c5f" providerId="LiveId" clId="{0167E3E9-9017-45CB-8131-B9A197B4AF0B}" dt="2018-11-14T11:01:41.424" v="209" actId="1076"/>
          <ac:spMkLst>
            <pc:docMk/>
            <pc:sldMk cId="2070528490" sldId="256"/>
            <ac:spMk id="30" creationId="{349E41D2-0588-477E-B5E6-CD818DD82E91}"/>
          </ac:spMkLst>
        </pc:spChg>
        <pc:spChg chg="add mod">
          <ac:chgData name="xavi " userId="ad64fd4eb6cf2c5f" providerId="LiveId" clId="{0167E3E9-9017-45CB-8131-B9A197B4AF0B}" dt="2018-11-14T10:53:43.728" v="122" actId="1076"/>
          <ac:spMkLst>
            <pc:docMk/>
            <pc:sldMk cId="2070528490" sldId="256"/>
            <ac:spMk id="31" creationId="{AE685A59-1E9E-47AF-8B30-8CFEBEA97F1B}"/>
          </ac:spMkLst>
        </pc:spChg>
        <pc:spChg chg="add mod">
          <ac:chgData name="xavi " userId="ad64fd4eb6cf2c5f" providerId="LiveId" clId="{0167E3E9-9017-45CB-8131-B9A197B4AF0B}" dt="2018-11-14T10:59:55.020" v="189" actId="113"/>
          <ac:spMkLst>
            <pc:docMk/>
            <pc:sldMk cId="2070528490" sldId="256"/>
            <ac:spMk id="34" creationId="{52406C66-1C29-45B4-B0C0-2EFCEF0C6AE6}"/>
          </ac:spMkLst>
        </pc:spChg>
        <pc:spChg chg="add mod">
          <ac:chgData name="xavi " userId="ad64fd4eb6cf2c5f" providerId="LiveId" clId="{0167E3E9-9017-45CB-8131-B9A197B4AF0B}" dt="2018-11-14T10:59:50.557" v="188" actId="113"/>
          <ac:spMkLst>
            <pc:docMk/>
            <pc:sldMk cId="2070528490" sldId="256"/>
            <ac:spMk id="35" creationId="{BE90E5C4-34D6-4826-93AE-3ABF7C384FA3}"/>
          </ac:spMkLst>
        </pc:spChg>
        <pc:spChg chg="add mod">
          <ac:chgData name="xavi " userId="ad64fd4eb6cf2c5f" providerId="LiveId" clId="{0167E3E9-9017-45CB-8131-B9A197B4AF0B}" dt="2018-11-14T11:00:27.445" v="201" actId="20577"/>
          <ac:spMkLst>
            <pc:docMk/>
            <pc:sldMk cId="2070528490" sldId="256"/>
            <ac:spMk id="37" creationId="{6BDF155A-9726-4F0E-83DA-376E319C32FC}"/>
          </ac:spMkLst>
        </pc:spChg>
        <pc:spChg chg="add mod">
          <ac:chgData name="xavi " userId="ad64fd4eb6cf2c5f" providerId="LiveId" clId="{0167E3E9-9017-45CB-8131-B9A197B4AF0B}" dt="2018-11-14T11:01:05.139" v="207" actId="6549"/>
          <ac:spMkLst>
            <pc:docMk/>
            <pc:sldMk cId="2070528490" sldId="256"/>
            <ac:spMk id="40" creationId="{3C8E4940-07E9-43C4-A151-494119E9BA05}"/>
          </ac:spMkLst>
        </pc:spChg>
        <pc:spChg chg="mod">
          <ac:chgData name="xavi " userId="ad64fd4eb6cf2c5f" providerId="LiveId" clId="{0167E3E9-9017-45CB-8131-B9A197B4AF0B}" dt="2018-11-14T11:01:32.512" v="208" actId="1076"/>
          <ac:spMkLst>
            <pc:docMk/>
            <pc:sldMk cId="2070528490" sldId="256"/>
            <ac:spMk id="42" creationId="{6EB0BD95-29CF-4E06-8DDC-BFDE45409531}"/>
          </ac:spMkLst>
        </pc:spChg>
        <pc:grpChg chg="del">
          <ac:chgData name="xavi " userId="ad64fd4eb6cf2c5f" providerId="LiveId" clId="{0167E3E9-9017-45CB-8131-B9A197B4AF0B}" dt="2018-11-14T10:49:21.838" v="52" actId="478"/>
          <ac:grpSpMkLst>
            <pc:docMk/>
            <pc:sldMk cId="2070528490" sldId="256"/>
            <ac:grpSpMk id="20" creationId="{3D6AF95D-A1B7-4E39-87A5-702C57C84D5B}"/>
          </ac:grpSpMkLst>
        </pc:grpChg>
        <pc:grpChg chg="mod">
          <ac:chgData name="xavi " userId="ad64fd4eb6cf2c5f" providerId="LiveId" clId="{0167E3E9-9017-45CB-8131-B9A197B4AF0B}" dt="2018-11-14T10:52:06.615" v="94" actId="20577"/>
          <ac:grpSpMkLst>
            <pc:docMk/>
            <pc:sldMk cId="2070528490" sldId="256"/>
            <ac:grpSpMk id="32" creationId="{4712C938-C7DD-48A7-85B7-EBB2CBA53045}"/>
          </ac:grpSpMkLst>
        </pc:grpChg>
        <pc:grpChg chg="mod">
          <ac:chgData name="xavi " userId="ad64fd4eb6cf2c5f" providerId="LiveId" clId="{0167E3E9-9017-45CB-8131-B9A197B4AF0B}" dt="2018-11-14T10:52:06.615" v="94" actId="20577"/>
          <ac:grpSpMkLst>
            <pc:docMk/>
            <pc:sldMk cId="2070528490" sldId="256"/>
            <ac:grpSpMk id="39" creationId="{2D4D587E-851C-45D0-9D50-F02B0A7FDC86}"/>
          </ac:grpSpMkLst>
        </pc:grpChg>
        <pc:cxnChg chg="add mod">
          <ac:chgData name="xavi " userId="ad64fd4eb6cf2c5f" providerId="LiveId" clId="{0167E3E9-9017-45CB-8131-B9A197B4AF0B}" dt="2018-11-14T10:55:13.575" v="142" actId="1076"/>
          <ac:cxnSpMkLst>
            <pc:docMk/>
            <pc:sldMk cId="2070528490" sldId="256"/>
            <ac:cxnSpMk id="33" creationId="{853BD27E-3CF5-4BBA-9962-6CD5CB0D150D}"/>
          </ac:cxnSpMkLst>
        </pc:cxnChg>
        <pc:cxnChg chg="add mod">
          <ac:chgData name="xavi " userId="ad64fd4eb6cf2c5f" providerId="LiveId" clId="{0167E3E9-9017-45CB-8131-B9A197B4AF0B}" dt="2018-11-14T11:00:11.199" v="191" actId="1076"/>
          <ac:cxnSpMkLst>
            <pc:docMk/>
            <pc:sldMk cId="2070528490" sldId="256"/>
            <ac:cxnSpMk id="36" creationId="{145477CD-1F5B-4CE9-BF42-8DA0D9A67829}"/>
          </ac:cxnSpMkLst>
        </pc:cxnChg>
        <pc:cxnChg chg="add mod">
          <ac:chgData name="xavi " userId="ad64fd4eb6cf2c5f" providerId="LiveId" clId="{0167E3E9-9017-45CB-8131-B9A197B4AF0B}" dt="2018-11-14T11:00:48.297" v="203" actId="1076"/>
          <ac:cxnSpMkLst>
            <pc:docMk/>
            <pc:sldMk cId="2070528490" sldId="256"/>
            <ac:cxnSpMk id="38" creationId="{1F6FC0F5-6148-442B-804D-D89124D10EC0}"/>
          </ac:cxnSpMkLst>
        </pc:cxnChg>
        <pc:cxnChg chg="mod">
          <ac:chgData name="xavi " userId="ad64fd4eb6cf2c5f" providerId="LiveId" clId="{0167E3E9-9017-45CB-8131-B9A197B4AF0B}" dt="2018-11-14T10:58:01.608" v="178" actId="1076"/>
          <ac:cxnSpMkLst>
            <pc:docMk/>
            <pc:sldMk cId="2070528490" sldId="256"/>
            <ac:cxnSpMk id="41" creationId="{5BAE545A-1C84-43B0-9371-F2723FA3C944}"/>
          </ac:cxnSpMkLst>
        </pc:cxnChg>
      </pc:sldChg>
      <pc:sldChg chg="addSp modSp">
        <pc:chgData name="xavi " userId="ad64fd4eb6cf2c5f" providerId="LiveId" clId="{0167E3E9-9017-45CB-8131-B9A197B4AF0B}" dt="2018-11-01T19:50:38.718" v="51" actId="1076"/>
        <pc:sldMkLst>
          <pc:docMk/>
          <pc:sldMk cId="877353803" sldId="257"/>
        </pc:sldMkLst>
        <pc:spChg chg="add mod">
          <ac:chgData name="xavi " userId="ad64fd4eb6cf2c5f" providerId="LiveId" clId="{0167E3E9-9017-45CB-8131-B9A197B4AF0B}" dt="2018-11-01T19:50:38.718" v="51" actId="1076"/>
          <ac:spMkLst>
            <pc:docMk/>
            <pc:sldMk cId="877353803" sldId="257"/>
            <ac:spMk id="3" creationId="{8A182A50-7948-45E8-8A06-8F538EA3DBC8}"/>
          </ac:spMkLst>
        </pc:spChg>
        <pc:spChg chg="add mod">
          <ac:chgData name="xavi " userId="ad64fd4eb6cf2c5f" providerId="LiveId" clId="{0167E3E9-9017-45CB-8131-B9A197B4AF0B}" dt="2018-11-01T19:50:15.129" v="38" actId="1076"/>
          <ac:spMkLst>
            <pc:docMk/>
            <pc:sldMk cId="877353803" sldId="257"/>
            <ac:spMk id="30" creationId="{2E3BD344-B66A-45DA-8513-F98406328E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67D5-CDB4-42FA-94B5-4BBB00FAE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0E166-C44A-4299-AB91-822D522C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809A0-5D9B-4582-97C0-C0860488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768F-F811-4068-8859-9ED2AB34830D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B40B1-37DA-434E-829E-4B8F4E2C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3301-BF3A-4D21-A949-FAF45F41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E14B-4CCB-403F-9FC6-51D44CB01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3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28B6-DA6D-4C6D-99C6-0764DA7E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262FD-C32F-4492-A921-EC3B5E4A3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73FB-2F26-4CEA-B15B-9EF0B149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768F-F811-4068-8859-9ED2AB34830D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AEB1F-FB7F-4840-8272-1ACE4581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11A55-2035-4624-921C-2A334AEA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E14B-4CCB-403F-9FC6-51D44CB01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65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36F3F-A04A-4B30-8B64-10271B338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FEE03-7640-4E8C-90A1-E175C01D7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96B3-645D-4DE3-AB6E-FC3E2F9F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768F-F811-4068-8859-9ED2AB34830D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CCAB9-1C6C-4A38-9160-B356F9BF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43119-9B41-40C3-B3DC-C93C5B32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E14B-4CCB-403F-9FC6-51D44CB01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08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FCE9-5755-4001-83B8-E04CCCE8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0809-11AF-4DE4-BFB4-2103F4F1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4C508-6103-4F5F-8999-9336AC84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768F-F811-4068-8859-9ED2AB34830D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13C33-82C7-4B91-AA23-0735ABCC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7C65-1F9B-4811-8CAB-282A9BC8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E14B-4CCB-403F-9FC6-51D44CB01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84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57CE-05FD-4009-A699-538D625B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6CE84-FD6E-409A-B77A-C1D62029D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07C7-BA87-4C47-B03A-7545CF82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768F-F811-4068-8859-9ED2AB34830D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1EC1-99C3-4668-964D-C3BD7FCF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3F36-9193-4A0E-AF4C-5AB528D8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E14B-4CCB-403F-9FC6-51D44CB01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94D0-4B1C-41AA-AD10-2143785F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B843-46FD-4C13-86D9-FA9A78264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C9D77-62BA-4238-B640-A934B51F5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5D646-EFEE-438D-B620-07CAEB3E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768F-F811-4068-8859-9ED2AB34830D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40F25-96EE-4C92-8D2B-2E77BCFA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BA3B-4644-40A6-96E5-00181B0D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E14B-4CCB-403F-9FC6-51D44CB01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48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A94A-BAFA-4594-8C13-29628EC7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7D0A4-DDE2-4D73-97C6-D20ED8E13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BBE0A-A17C-4E87-9177-535E26CBB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3BD96-EACB-41AE-B56C-6AB332202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6EACE-F48B-44AE-AD77-23A8EEA3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4248C-9B99-47A7-8AFA-CFB9639D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768F-F811-4068-8859-9ED2AB34830D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F7ACC-EBC2-49B8-8821-CB506F75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847F2-16B2-49EE-B36A-1D26A70B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E14B-4CCB-403F-9FC6-51D44CB01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08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E768-1705-40ED-A8F1-54E1544F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30749-C7DB-4664-8220-EDBF267B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768F-F811-4068-8859-9ED2AB34830D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E66FE-BE2D-42D8-9461-61EBBFFF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AA850-4C22-415F-B54D-2E401B82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E14B-4CCB-403F-9FC6-51D44CB01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9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4ECAD-F817-4051-B1D9-B1257483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768F-F811-4068-8859-9ED2AB34830D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A0FD9-AABB-4627-AE7B-5BE2C93A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743BE-142E-4BB4-B586-E7D1869D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E14B-4CCB-403F-9FC6-51D44CB01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70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C132-DC1F-42A5-B603-EE1D9089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5461-CCAA-4E8A-8F7A-948F2587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4BEE3-1E7D-4B36-A333-7E5DD70ED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19DA4-E74A-48F4-BE64-AC8FB145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768F-F811-4068-8859-9ED2AB34830D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CDC4B-8E71-4586-A2F0-ACB32522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C81A8-A7D0-4E3F-9EF7-E6F9B509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E14B-4CCB-403F-9FC6-51D44CB01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14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F9D2-D8E3-404B-A572-81FC9EB6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F61FF-6310-4067-960C-6F5BA6432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9A407-8BB4-4B57-BE63-9A11D767D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A6097-85EF-4DD1-92BE-4FAB8FE4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768F-F811-4068-8859-9ED2AB34830D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5A35D-66F2-4FE4-926B-A5C27534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BB5B2-7236-4802-A05B-C7FD47D7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E14B-4CCB-403F-9FC6-51D44CB01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49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C9DC4-EE88-45F7-BD70-E4ED55B3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419C-DA7D-463D-9BCC-738EA48D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6A77-639B-41E5-A0A1-935D54D62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9768F-F811-4068-8859-9ED2AB34830D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2621D-6408-4D43-9490-E44F85EEA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FBE5-C37D-4403-AF5A-70D2C278C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E14B-4CCB-403F-9FC6-51D44CB01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6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C51178B-E338-4D5E-B4D1-DAA491CD5477}"/>
              </a:ext>
            </a:extLst>
          </p:cNvPr>
          <p:cNvGrpSpPr/>
          <p:nvPr/>
        </p:nvGrpSpPr>
        <p:grpSpPr>
          <a:xfrm>
            <a:off x="3285436" y="3710632"/>
            <a:ext cx="4738345" cy="167129"/>
            <a:chOff x="3331523" y="3456429"/>
            <a:chExt cx="4738345" cy="16712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B51B1B-8672-4708-907D-774714DEF75D}"/>
                </a:ext>
              </a:extLst>
            </p:cNvPr>
            <p:cNvSpPr/>
            <p:nvPr/>
          </p:nvSpPr>
          <p:spPr>
            <a:xfrm>
              <a:off x="6775483" y="3471158"/>
              <a:ext cx="1397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09456B-FA01-4393-BA64-9C7585D61726}"/>
                </a:ext>
              </a:extLst>
            </p:cNvPr>
            <p:cNvSpPr/>
            <p:nvPr/>
          </p:nvSpPr>
          <p:spPr>
            <a:xfrm>
              <a:off x="7930168" y="3471158"/>
              <a:ext cx="1397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CF357D-13A1-4BCE-96D3-3EEA54ED2265}"/>
                </a:ext>
              </a:extLst>
            </p:cNvPr>
            <p:cNvCxnSpPr>
              <a:cxnSpLocks/>
            </p:cNvCxnSpPr>
            <p:nvPr/>
          </p:nvCxnSpPr>
          <p:spPr>
            <a:xfrm>
              <a:off x="3377610" y="3532629"/>
              <a:ext cx="466626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4E7776B-3C91-461E-B3B5-CCB19B4C3B22}"/>
                </a:ext>
              </a:extLst>
            </p:cNvPr>
            <p:cNvSpPr/>
            <p:nvPr/>
          </p:nvSpPr>
          <p:spPr>
            <a:xfrm>
              <a:off x="3331523" y="3456429"/>
              <a:ext cx="1397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3D374E-A174-4177-BC81-AEE8EB6597B8}"/>
                </a:ext>
              </a:extLst>
            </p:cNvPr>
            <p:cNvSpPr/>
            <p:nvPr/>
          </p:nvSpPr>
          <p:spPr>
            <a:xfrm>
              <a:off x="4486208" y="3464808"/>
              <a:ext cx="1397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7EAC1B-A81C-4983-8529-ED074D2B8905}"/>
                </a:ext>
              </a:extLst>
            </p:cNvPr>
            <p:cNvSpPr/>
            <p:nvPr/>
          </p:nvSpPr>
          <p:spPr>
            <a:xfrm>
              <a:off x="5640895" y="3456429"/>
              <a:ext cx="1397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4D587E-851C-45D0-9D50-F02B0A7FDC86}"/>
              </a:ext>
            </a:extLst>
          </p:cNvPr>
          <p:cNvGrpSpPr/>
          <p:nvPr/>
        </p:nvGrpSpPr>
        <p:grpSpPr>
          <a:xfrm>
            <a:off x="3025086" y="2709111"/>
            <a:ext cx="5614237" cy="821164"/>
            <a:chOff x="2989048" y="2568005"/>
            <a:chExt cx="5614237" cy="8211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32C14AE-6005-4F5C-937B-78F357BF6D56}"/>
                    </a:ext>
                  </a:extLst>
                </p:cNvPr>
                <p:cNvSpPr txBox="1"/>
                <p:nvPr/>
              </p:nvSpPr>
              <p:spPr>
                <a:xfrm>
                  <a:off x="2989048" y="2568006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GB" sz="1400" i="1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32C14AE-6005-4F5C-937B-78F357BF6D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048" y="2568006"/>
                  <a:ext cx="80010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54FC10A-B411-4FC6-9377-94A2E5373E27}"/>
                    </a:ext>
                  </a:extLst>
                </p:cNvPr>
                <p:cNvSpPr txBox="1"/>
                <p:nvPr/>
              </p:nvSpPr>
              <p:spPr>
                <a:xfrm>
                  <a:off x="7232501" y="2568005"/>
                  <a:ext cx="137078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GB" sz="1400" i="1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54FC10A-B411-4FC6-9377-94A2E5373E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2501" y="2568005"/>
                  <a:ext cx="137078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712C938-C7DD-48A7-85B7-EBB2CBA53045}"/>
                </a:ext>
              </a:extLst>
            </p:cNvPr>
            <p:cNvGrpSpPr/>
            <p:nvPr/>
          </p:nvGrpSpPr>
          <p:grpSpPr>
            <a:xfrm>
              <a:off x="4979265" y="3071703"/>
              <a:ext cx="3374716" cy="317466"/>
              <a:chOff x="4979265" y="3071703"/>
              <a:chExt cx="3374716" cy="31746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E65261C-5900-4003-8D50-658657C3F46C}"/>
                      </a:ext>
                    </a:extLst>
                  </p:cNvPr>
                  <p:cNvSpPr txBox="1"/>
                  <p:nvPr/>
                </p:nvSpPr>
                <p:spPr>
                  <a:xfrm>
                    <a:off x="7553881" y="3071703"/>
                    <a:ext cx="800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en-GB" sz="1400" i="1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E65261C-5900-4003-8D50-658657C3F4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3881" y="3071703"/>
                    <a:ext cx="80010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33EB28E-1898-449B-888C-0268278CDBCC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1" y="3071703"/>
                    <a:ext cx="137078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en-GB" sz="1400" i="1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33EB28E-1898-449B-888C-0268278CDB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1" y="3071703"/>
                    <a:ext cx="137078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316F8427-52E3-4300-B674-83240BFBEDC0}"/>
                      </a:ext>
                    </a:extLst>
                  </p:cNvPr>
                  <p:cNvSpPr txBox="1"/>
                  <p:nvPr/>
                </p:nvSpPr>
                <p:spPr>
                  <a:xfrm>
                    <a:off x="4979265" y="3081392"/>
                    <a:ext cx="137078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GB" sz="1400" i="1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316F8427-52E3-4300-B674-83240BFBED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265" y="3081392"/>
                    <a:ext cx="137078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AE545A-1C84-43B0-9371-F2723FA3C944}"/>
              </a:ext>
            </a:extLst>
          </p:cNvPr>
          <p:cNvCxnSpPr/>
          <p:nvPr/>
        </p:nvCxnSpPr>
        <p:spPr>
          <a:xfrm>
            <a:off x="6799246" y="3877761"/>
            <a:ext cx="0" cy="542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B0BD95-29CF-4E06-8DDC-BFDE45409531}"/>
                  </a:ext>
                </a:extLst>
              </p:cNvPr>
              <p:cNvSpPr txBox="1"/>
              <p:nvPr/>
            </p:nvSpPr>
            <p:spPr>
              <a:xfrm>
                <a:off x="5786809" y="3858689"/>
                <a:ext cx="8701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𝐶𝑛</m:t>
                      </m:r>
                      <m:r>
                        <a:rPr lang="en-GB" sz="1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B0BD95-29CF-4E06-8DDC-BFDE45409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09" y="3858689"/>
                <a:ext cx="87019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50DC8A-C161-4EF0-8517-4EBFFBE55DCC}"/>
                  </a:ext>
                </a:extLst>
              </p:cNvPr>
              <p:cNvSpPr txBox="1"/>
              <p:nvPr/>
            </p:nvSpPr>
            <p:spPr>
              <a:xfrm>
                <a:off x="3025086" y="3222498"/>
                <a:ext cx="800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i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50DC8A-C161-4EF0-8517-4EBFFBE55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086" y="3222498"/>
                <a:ext cx="80010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9E41D2-0588-477E-B5E6-CD818DD82E91}"/>
                  </a:ext>
                </a:extLst>
              </p:cNvPr>
              <p:cNvSpPr txBox="1"/>
              <p:nvPr/>
            </p:nvSpPr>
            <p:spPr>
              <a:xfrm>
                <a:off x="2368611" y="3210575"/>
                <a:ext cx="800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𝑁𝑜𝑑𝑒</m:t>
                    </m:r>
                  </m:oMath>
                </a14:m>
                <a:r>
                  <a:rPr lang="en-GB" sz="1400" i="1" dirty="0"/>
                  <a:t>: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9E41D2-0588-477E-B5E6-CD818DD82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611" y="3210575"/>
                <a:ext cx="800100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685A59-1E9E-47AF-8B30-8CFEBEA97F1B}"/>
                  </a:ext>
                </a:extLst>
              </p:cNvPr>
              <p:cNvSpPr txBox="1"/>
              <p:nvPr/>
            </p:nvSpPr>
            <p:spPr>
              <a:xfrm>
                <a:off x="4293873" y="3210575"/>
                <a:ext cx="137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400" i="1" dirty="0"/>
                  <a:t> - 1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685A59-1E9E-47AF-8B30-8CFEBEA9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873" y="3210575"/>
                <a:ext cx="1370784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3BD27E-3CF5-4BBA-9962-6CD5CB0D150D}"/>
              </a:ext>
            </a:extLst>
          </p:cNvPr>
          <p:cNvCxnSpPr/>
          <p:nvPr/>
        </p:nvCxnSpPr>
        <p:spPr>
          <a:xfrm>
            <a:off x="7953931" y="3877761"/>
            <a:ext cx="0" cy="542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406C66-1C29-45B4-B0C0-2EFCEF0C6AE6}"/>
                  </a:ext>
                </a:extLst>
              </p:cNvPr>
              <p:cNvSpPr txBox="1"/>
              <p:nvPr/>
            </p:nvSpPr>
            <p:spPr>
              <a:xfrm>
                <a:off x="7608129" y="4420533"/>
                <a:ext cx="8313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GB" sz="1400" b="1" baseline="-25000" dirty="0">
                    <a:solidFill>
                      <a:schemeClr val="accent1"/>
                    </a:solidFill>
                  </a:rPr>
                  <a:t>N</a:t>
                </a:r>
                <a:r>
                  <a:rPr lang="en-GB" sz="1400" b="1" dirty="0">
                    <a:solidFill>
                      <a:schemeClr val="accent1"/>
                    </a:solidFill>
                  </a:rPr>
                  <a:t> = 0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406C66-1C29-45B4-B0C0-2EFCEF0C6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29" y="4420533"/>
                <a:ext cx="831304" cy="307777"/>
              </a:xfrm>
              <a:prstGeom prst="rect">
                <a:avLst/>
              </a:prstGeom>
              <a:blipFill>
                <a:blip r:embed="rId11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E90E5C4-34D6-4826-93AE-3ABF7C384FA3}"/>
                  </a:ext>
                </a:extLst>
              </p:cNvPr>
              <p:cNvSpPr txBox="1"/>
              <p:nvPr/>
            </p:nvSpPr>
            <p:spPr>
              <a:xfrm>
                <a:off x="6495790" y="4355503"/>
                <a:ext cx="88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GB" sz="1400" b="1" baseline="-25000" dirty="0">
                    <a:solidFill>
                      <a:schemeClr val="accent1"/>
                    </a:solidFill>
                  </a:rPr>
                  <a:t>N, i+1</a:t>
                </a:r>
                <a:endParaRPr lang="en-GB" sz="1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E90E5C4-34D6-4826-93AE-3ABF7C38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790" y="4355503"/>
                <a:ext cx="880799" cy="307777"/>
              </a:xfrm>
              <a:prstGeom prst="rect">
                <a:avLst/>
              </a:prstGeom>
              <a:blipFill>
                <a:blip r:embed="rId12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997CF08-5CF5-42E9-AC1F-27BC80F2B97A}"/>
              </a:ext>
            </a:extLst>
          </p:cNvPr>
          <p:cNvSpPr/>
          <p:nvPr/>
        </p:nvSpPr>
        <p:spPr>
          <a:xfrm>
            <a:off x="6143531" y="3666993"/>
            <a:ext cx="168319" cy="23967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5477CD-1F5B-4CE9-BF42-8DA0D9A67829}"/>
              </a:ext>
            </a:extLst>
          </p:cNvPr>
          <p:cNvCxnSpPr/>
          <p:nvPr/>
        </p:nvCxnSpPr>
        <p:spPr>
          <a:xfrm>
            <a:off x="3355286" y="3863032"/>
            <a:ext cx="0" cy="542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DF155A-9726-4F0E-83DA-376E319C32FC}"/>
                  </a:ext>
                </a:extLst>
              </p:cNvPr>
              <p:cNvSpPr txBox="1"/>
              <p:nvPr/>
            </p:nvSpPr>
            <p:spPr>
              <a:xfrm>
                <a:off x="3073740" y="4375282"/>
                <a:ext cx="88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GB" sz="1400" b="1" baseline="-25000" dirty="0">
                    <a:solidFill>
                      <a:schemeClr val="accent1"/>
                    </a:solidFill>
                  </a:rPr>
                  <a:t>N, root</a:t>
                </a:r>
                <a:endParaRPr lang="en-GB" sz="1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DF155A-9726-4F0E-83DA-376E319C3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740" y="4375282"/>
                <a:ext cx="880799" cy="307777"/>
              </a:xfrm>
              <a:prstGeom prst="rect">
                <a:avLst/>
              </a:prstGeom>
              <a:blipFill>
                <a:blip r:embed="rId13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6FC0F5-6148-442B-804D-D89124D10EC0}"/>
              </a:ext>
            </a:extLst>
          </p:cNvPr>
          <p:cNvCxnSpPr/>
          <p:nvPr/>
        </p:nvCxnSpPr>
        <p:spPr>
          <a:xfrm>
            <a:off x="5664657" y="3863032"/>
            <a:ext cx="0" cy="542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8E4940-07E9-43C4-A151-494119E9BA05}"/>
                  </a:ext>
                </a:extLst>
              </p:cNvPr>
              <p:cNvSpPr txBox="1"/>
              <p:nvPr/>
            </p:nvSpPr>
            <p:spPr>
              <a:xfrm>
                <a:off x="5351933" y="4355502"/>
                <a:ext cx="880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GB" sz="1400" b="1" baseline="-25000" dirty="0">
                    <a:solidFill>
                      <a:schemeClr val="accent1"/>
                    </a:solidFill>
                  </a:rPr>
                  <a:t>N, </a:t>
                </a:r>
                <a:r>
                  <a:rPr lang="en-GB" sz="1400" b="1" baseline="-25000" dirty="0" err="1">
                    <a:solidFill>
                      <a:schemeClr val="accent1"/>
                    </a:solidFill>
                  </a:rPr>
                  <a:t>i</a:t>
                </a:r>
                <a:endParaRPr lang="en-GB" sz="1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8E4940-07E9-43C4-A151-494119E9B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33" y="4355502"/>
                <a:ext cx="880799" cy="307777"/>
              </a:xfrm>
              <a:prstGeom prst="rect">
                <a:avLst/>
              </a:prstGeom>
              <a:blipFill>
                <a:blip r:embed="rId1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52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D6AF95D-A1B7-4E39-87A5-702C57C84D5B}"/>
              </a:ext>
            </a:extLst>
          </p:cNvPr>
          <p:cNvGrpSpPr/>
          <p:nvPr/>
        </p:nvGrpSpPr>
        <p:grpSpPr>
          <a:xfrm>
            <a:off x="3287663" y="2211829"/>
            <a:ext cx="4736118" cy="158750"/>
            <a:chOff x="3287663" y="2161029"/>
            <a:chExt cx="4736118" cy="1587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71B987-B08A-432B-BC10-F52837EA6FC3}"/>
                </a:ext>
              </a:extLst>
            </p:cNvPr>
            <p:cNvCxnSpPr>
              <a:cxnSpLocks/>
            </p:cNvCxnSpPr>
            <p:nvPr/>
          </p:nvCxnSpPr>
          <p:spPr>
            <a:xfrm>
              <a:off x="3357513" y="2243579"/>
              <a:ext cx="466626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9B25BE3-4BEA-45D3-BA22-A545EADA9BAC}"/>
                </a:ext>
              </a:extLst>
            </p:cNvPr>
            <p:cNvSpPr/>
            <p:nvPr/>
          </p:nvSpPr>
          <p:spPr>
            <a:xfrm>
              <a:off x="3287663" y="2161029"/>
              <a:ext cx="1397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5A6EE6-7CBA-4893-BD79-0A844E36168E}"/>
                </a:ext>
              </a:extLst>
            </p:cNvPr>
            <p:cNvSpPr/>
            <p:nvPr/>
          </p:nvSpPr>
          <p:spPr>
            <a:xfrm>
              <a:off x="7884081" y="2167379"/>
              <a:ext cx="1397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5F09456B-FA01-4393-BA64-9C7585D61726}"/>
              </a:ext>
            </a:extLst>
          </p:cNvPr>
          <p:cNvSpPr/>
          <p:nvPr/>
        </p:nvSpPr>
        <p:spPr>
          <a:xfrm>
            <a:off x="7886308" y="3604462"/>
            <a:ext cx="1397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CF357D-13A1-4BCE-96D3-3EEA54ED2265}"/>
              </a:ext>
            </a:extLst>
          </p:cNvPr>
          <p:cNvCxnSpPr>
            <a:cxnSpLocks/>
          </p:cNvCxnSpPr>
          <p:nvPr/>
        </p:nvCxnSpPr>
        <p:spPr>
          <a:xfrm>
            <a:off x="3286549" y="3682227"/>
            <a:ext cx="4704534" cy="147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4E7776B-3C91-461E-B3B5-CCB19B4C3B22}"/>
              </a:ext>
            </a:extLst>
          </p:cNvPr>
          <p:cNvSpPr/>
          <p:nvPr/>
        </p:nvSpPr>
        <p:spPr>
          <a:xfrm>
            <a:off x="3251624" y="3589733"/>
            <a:ext cx="1397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4F2118-F2FE-4487-B636-A48E1B3EBFF6}"/>
                  </a:ext>
                </a:extLst>
              </p:cNvPr>
              <p:cNvSpPr txBox="1"/>
              <p:nvPr/>
            </p:nvSpPr>
            <p:spPr>
              <a:xfrm>
                <a:off x="2955236" y="1740915"/>
                <a:ext cx="836138" cy="371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GB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GB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0" lang="en-GB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4F2118-F2FE-4487-B636-A48E1B3EB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36" y="1740915"/>
                <a:ext cx="836138" cy="371640"/>
              </a:xfrm>
              <a:prstGeom prst="rect">
                <a:avLst/>
              </a:prstGeom>
              <a:blipFill>
                <a:blip r:embed="rId2"/>
                <a:stretch>
                  <a:fillRect t="-108197" r="-58394" b="-1721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D4D587E-851C-45D0-9D50-F02B0A7FDC86}"/>
              </a:ext>
            </a:extLst>
          </p:cNvPr>
          <p:cNvGrpSpPr/>
          <p:nvPr/>
        </p:nvGrpSpPr>
        <p:grpSpPr>
          <a:xfrm>
            <a:off x="2991274" y="3212809"/>
            <a:ext cx="5398745" cy="313279"/>
            <a:chOff x="2955236" y="3071703"/>
            <a:chExt cx="5398745" cy="313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32C14AE-6005-4F5C-937B-78F357BF6D56}"/>
                    </a:ext>
                  </a:extLst>
                </p:cNvPr>
                <p:cNvSpPr txBox="1"/>
                <p:nvPr/>
              </p:nvSpPr>
              <p:spPr>
                <a:xfrm>
                  <a:off x="2955236" y="3077205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GB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kumimoji="0" lang="en-GB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a14:m>
                  <a:r>
                    <a:rPr kumimoji="0" lang="en-GB" sz="1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-1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32C14AE-6005-4F5C-937B-78F357BF6D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236" y="3077205"/>
                  <a:ext cx="800100" cy="307777"/>
                </a:xfrm>
                <a:prstGeom prst="rect">
                  <a:avLst/>
                </a:prstGeom>
                <a:blipFill>
                  <a:blip r:embed="rId3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65261C-5900-4003-8D50-658657C3F46C}"/>
                    </a:ext>
                  </a:extLst>
                </p:cNvPr>
                <p:cNvSpPr txBox="1"/>
                <p:nvPr/>
              </p:nvSpPr>
              <p:spPr>
                <a:xfrm>
                  <a:off x="7553881" y="3071703"/>
                  <a:ext cx="800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=1</m:t>
                        </m:r>
                      </m:oMath>
                    </m:oMathPara>
                  </a14:m>
                  <a:endParaRPr kumimoji="0" lang="en-GB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E65261C-5900-4003-8D50-658657C3F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3881" y="3071703"/>
                  <a:ext cx="800100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AE545A-1C84-43B0-9371-F2723FA3C944}"/>
              </a:ext>
            </a:extLst>
          </p:cNvPr>
          <p:cNvCxnSpPr/>
          <p:nvPr/>
        </p:nvCxnSpPr>
        <p:spPr>
          <a:xfrm>
            <a:off x="5476620" y="2591615"/>
            <a:ext cx="0" cy="542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EB0BD95-29CF-4E06-8DDC-BFDE45409531}"/>
              </a:ext>
            </a:extLst>
          </p:cNvPr>
          <p:cNvSpPr txBox="1"/>
          <p:nvPr/>
        </p:nvSpPr>
        <p:spPr>
          <a:xfrm>
            <a:off x="5594808" y="2683485"/>
            <a:ext cx="2120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4472C4"/>
                </a:solidFill>
                <a:latin typeface="Calibri" panose="020F0502020204030204"/>
              </a:rPr>
              <a:t>Transform using Jacobian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EE014A-CCEB-4249-8B00-E4BF796DB036}"/>
                  </a:ext>
                </a:extLst>
              </p:cNvPr>
              <p:cNvSpPr txBox="1"/>
              <p:nvPr/>
            </p:nvSpPr>
            <p:spPr>
              <a:xfrm>
                <a:off x="7466012" y="1735124"/>
                <a:ext cx="836138" cy="371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GB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GB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0" lang="en-GB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EE014A-CCEB-4249-8B00-E4BF796DB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12" y="1735124"/>
                <a:ext cx="836138" cy="371640"/>
              </a:xfrm>
              <a:prstGeom prst="rect">
                <a:avLst/>
              </a:prstGeom>
              <a:blipFill>
                <a:blip r:embed="rId5"/>
                <a:stretch>
                  <a:fillRect t="-108197" r="-58394" b="-1721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A182A50-7948-45E8-8A06-8F538EA3DBC8}"/>
              </a:ext>
            </a:extLst>
          </p:cNvPr>
          <p:cNvSpPr txBox="1"/>
          <p:nvPr/>
        </p:nvSpPr>
        <p:spPr>
          <a:xfrm>
            <a:off x="4790465" y="1837312"/>
            <a:ext cx="18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Local Element (2)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3BD344-B66A-45DA-8513-F98406328E79}"/>
              </a:ext>
            </a:extLst>
          </p:cNvPr>
          <p:cNvSpPr txBox="1"/>
          <p:nvPr/>
        </p:nvSpPr>
        <p:spPr>
          <a:xfrm>
            <a:off x="4728407" y="3353496"/>
            <a:ext cx="200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Standard Element</a:t>
            </a:r>
          </a:p>
        </p:txBody>
      </p:sp>
    </p:spTree>
    <p:extLst>
      <p:ext uri="{BB962C8B-B14F-4D97-AF65-F5344CB8AC3E}">
        <p14:creationId xmlns:p14="http://schemas.microsoft.com/office/powerpoint/2010/main" val="87735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 </dc:creator>
  <cp:lastModifiedBy>xavi </cp:lastModifiedBy>
  <cp:revision>3</cp:revision>
  <dcterms:created xsi:type="dcterms:W3CDTF">2018-11-01T18:12:49Z</dcterms:created>
  <dcterms:modified xsi:type="dcterms:W3CDTF">2018-11-14T11:01:50Z</dcterms:modified>
</cp:coreProperties>
</file>