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1" r:id="rId6"/>
    <p:sldId id="269" r:id="rId7"/>
    <p:sldId id="267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6AF62-4C58-B444-9E72-85D54BF49320}" v="365" dt="2024-09-15T20:03:3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35" autoAdjust="0"/>
  </p:normalViewPr>
  <p:slideViewPr>
    <p:cSldViewPr snapToGrid="0" snapToObjects="1">
      <p:cViewPr>
        <p:scale>
          <a:sx n="100" d="100"/>
          <a:sy n="100" d="100"/>
        </p:scale>
        <p:origin x="-10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Souza" userId="S::jonatan54099706@aluno.ms.senac.br::7b0fb674-ad06-43b4-8ea3-d8c5b95a748d" providerId="AD" clId="Web-{6C86AF62-4C58-B444-9E72-85D54BF49320}"/>
    <pc:docChg chg="addSld modSld sldOrd">
      <pc:chgData name="Jonatan Souza" userId="S::jonatan54099706@aluno.ms.senac.br::7b0fb674-ad06-43b4-8ea3-d8c5b95a748d" providerId="AD" clId="Web-{6C86AF62-4C58-B444-9E72-85D54BF49320}" dt="2024-09-15T20:03:34.205" v="410" actId="20577"/>
      <pc:docMkLst>
        <pc:docMk/>
      </pc:docMkLst>
      <pc:sldChg chg="addSp delSp modSp">
        <pc:chgData name="Jonatan Souza" userId="S::jonatan54099706@aluno.ms.senac.br::7b0fb674-ad06-43b4-8ea3-d8c5b95a748d" providerId="AD" clId="Web-{6C86AF62-4C58-B444-9E72-85D54BF49320}" dt="2024-09-15T18:49:57.310" v="50" actId="1076"/>
        <pc:sldMkLst>
          <pc:docMk/>
          <pc:sldMk cId="1436557425" sldId="261"/>
        </pc:sldMkLst>
        <pc:spChg chg="mod">
          <ac:chgData name="Jonatan Souza" userId="S::jonatan54099706@aluno.ms.senac.br::7b0fb674-ad06-43b4-8ea3-d8c5b95a748d" providerId="AD" clId="Web-{6C86AF62-4C58-B444-9E72-85D54BF49320}" dt="2024-09-15T18:37:48.183" v="40" actId="20577"/>
          <ac:spMkLst>
            <pc:docMk/>
            <pc:sldMk cId="1436557425" sldId="261"/>
            <ac:spMk id="2" creationId="{23F6D5E8-15CF-4755-910B-1B5A1E777357}"/>
          </ac:spMkLst>
        </pc:spChg>
        <pc:spChg chg="add mod">
          <ac:chgData name="Jonatan Souza" userId="S::jonatan54099706@aluno.ms.senac.br::7b0fb674-ad06-43b4-8ea3-d8c5b95a748d" providerId="AD" clId="Web-{6C86AF62-4C58-B444-9E72-85D54BF49320}" dt="2024-09-15T18:49:57.310" v="50" actId="1076"/>
          <ac:spMkLst>
            <pc:docMk/>
            <pc:sldMk cId="1436557425" sldId="261"/>
            <ac:spMk id="25" creationId="{F33256E8-7353-0474-8850-BAE5A46FA5A7}"/>
          </ac:spMkLst>
        </pc:spChg>
        <pc:graphicFrameChg chg="del">
          <ac:chgData name="Jonatan Souza" userId="S::jonatan54099706@aluno.ms.senac.br::7b0fb674-ad06-43b4-8ea3-d8c5b95a748d" providerId="AD" clId="Web-{6C86AF62-4C58-B444-9E72-85D54BF49320}" dt="2024-09-15T18:32:51.201" v="20"/>
          <ac:graphicFrameMkLst>
            <pc:docMk/>
            <pc:sldMk cId="1436557425" sldId="261"/>
            <ac:graphicFrameMk id="62" creationId="{4F2B137F-C2B7-49C4-9A78-29FD71A00936}"/>
          </ac:graphicFrameMkLst>
        </pc:graphicFrameChg>
        <pc:picChg chg="mod">
          <ac:chgData name="Jonatan Souza" userId="S::jonatan54099706@aluno.ms.senac.br::7b0fb674-ad06-43b4-8ea3-d8c5b95a748d" providerId="AD" clId="Web-{6C86AF62-4C58-B444-9E72-85D54BF49320}" dt="2024-09-15T18:49:48.309" v="49" actId="1076"/>
          <ac:picMkLst>
            <pc:docMk/>
            <pc:sldMk cId="1436557425" sldId="261"/>
            <ac:picMk id="13" creationId="{91359E98-53EA-154C-9838-95AAA23C9E68}"/>
          </ac:picMkLst>
        </pc:picChg>
      </pc:sldChg>
      <pc:sldChg chg="addSp delSp modSp mod setBg">
        <pc:chgData name="Jonatan Souza" userId="S::jonatan54099706@aluno.ms.senac.br::7b0fb674-ad06-43b4-8ea3-d8c5b95a748d" providerId="AD" clId="Web-{6C86AF62-4C58-B444-9E72-85D54BF49320}" dt="2024-09-15T19:25:54.827" v="167" actId="1076"/>
        <pc:sldMkLst>
          <pc:docMk/>
          <pc:sldMk cId="4063739934" sldId="267"/>
        </pc:sldMkLst>
        <pc:spChg chg="mod">
          <ac:chgData name="Jonatan Souza" userId="S::jonatan54099706@aluno.ms.senac.br::7b0fb674-ad06-43b4-8ea3-d8c5b95a748d" providerId="AD" clId="Web-{6C86AF62-4C58-B444-9E72-85D54BF49320}" dt="2024-09-15T19:25:02.559" v="161"/>
          <ac:spMkLst>
            <pc:docMk/>
            <pc:sldMk cId="4063739934" sldId="267"/>
            <ac:spMk id="2" creationId="{F266081D-517B-5D43-A7B4-E67DDEDC0B31}"/>
          </ac:spMkLst>
        </pc:spChg>
        <pc:spChg chg="mod">
          <ac:chgData name="Jonatan Souza" userId="S::jonatan54099706@aluno.ms.senac.br::7b0fb674-ad06-43b4-8ea3-d8c5b95a748d" providerId="AD" clId="Web-{6C86AF62-4C58-B444-9E72-85D54BF49320}" dt="2024-09-15T19:25:54.827" v="167" actId="1076"/>
          <ac:spMkLst>
            <pc:docMk/>
            <pc:sldMk cId="4063739934" sldId="267"/>
            <ac:spMk id="3" creationId="{96D75439-C766-134A-A0D0-BE002D8B0AAD}"/>
          </ac:spMkLst>
        </pc:spChg>
        <pc:spChg chg="del">
          <ac:chgData name="Jonatan Souza" userId="S::jonatan54099706@aluno.ms.senac.br::7b0fb674-ad06-43b4-8ea3-d8c5b95a748d" providerId="AD" clId="Web-{6C86AF62-4C58-B444-9E72-85D54BF49320}" dt="2024-09-15T19:25:02.559" v="161"/>
          <ac:spMkLst>
            <pc:docMk/>
            <pc:sldMk cId="4063739934" sldId="267"/>
            <ac:spMk id="10" creationId="{93F2CC0B-D5F1-40B8-9CC6-4A36850B66FD}"/>
          </ac:spMkLst>
        </pc:spChg>
        <pc:spChg chg="del">
          <ac:chgData name="Jonatan Souza" userId="S::jonatan54099706@aluno.ms.senac.br::7b0fb674-ad06-43b4-8ea3-d8c5b95a748d" providerId="AD" clId="Web-{6C86AF62-4C58-B444-9E72-85D54BF49320}" dt="2024-09-15T19:25:02.559" v="161"/>
          <ac:spMkLst>
            <pc:docMk/>
            <pc:sldMk cId="4063739934" sldId="267"/>
            <ac:spMk id="40" creationId="{D1D655F2-6D15-4265-ADEE-EF0075C13944}"/>
          </ac:spMkLst>
        </pc:spChg>
        <pc:spChg chg="del">
          <ac:chgData name="Jonatan Souza" userId="S::jonatan54099706@aluno.ms.senac.br::7b0fb674-ad06-43b4-8ea3-d8c5b95a748d" providerId="AD" clId="Web-{6C86AF62-4C58-B444-9E72-85D54BF49320}" dt="2024-09-15T19:25:02.559" v="161"/>
          <ac:spMkLst>
            <pc:docMk/>
            <pc:sldMk cId="4063739934" sldId="267"/>
            <ac:spMk id="42" creationId="{3248A930-1A6E-4EFB-8213-D1AC735BE061}"/>
          </ac:spMkLst>
        </pc:spChg>
        <pc:grpChg chg="del">
          <ac:chgData name="Jonatan Souza" userId="S::jonatan54099706@aluno.ms.senac.br::7b0fb674-ad06-43b4-8ea3-d8c5b95a748d" providerId="AD" clId="Web-{6C86AF62-4C58-B444-9E72-85D54BF49320}" dt="2024-09-15T19:25:02.559" v="161"/>
          <ac:grpSpMkLst>
            <pc:docMk/>
            <pc:sldMk cId="4063739934" sldId="267"/>
            <ac:grpSpMk id="12" creationId="{631C6CE6-1810-44ED-A6D7-3FF53040AE20}"/>
          </ac:grpSpMkLst>
        </pc:grpChg>
        <pc:grpChg chg="del">
          <ac:chgData name="Jonatan Souza" userId="S::jonatan54099706@aluno.ms.senac.br::7b0fb674-ad06-43b4-8ea3-d8c5b95a748d" providerId="AD" clId="Web-{6C86AF62-4C58-B444-9E72-85D54BF49320}" dt="2024-09-15T19:25:02.559" v="161"/>
          <ac:grpSpMkLst>
            <pc:docMk/>
            <pc:sldMk cId="4063739934" sldId="267"/>
            <ac:grpSpMk id="26" creationId="{B78034A6-3565-46AA-9E73-1C954666ABB4}"/>
          </ac:grpSpMkLst>
        </pc:grpChg>
        <pc:picChg chg="add del mod ord">
          <ac:chgData name="Jonatan Souza" userId="S::jonatan54099706@aluno.ms.senac.br::7b0fb674-ad06-43b4-8ea3-d8c5b95a748d" providerId="AD" clId="Web-{6C86AF62-4C58-B444-9E72-85D54BF49320}" dt="2024-09-15T19:25:02.559" v="161"/>
          <ac:picMkLst>
            <pc:docMk/>
            <pc:sldMk cId="4063739934" sldId="267"/>
            <ac:picMk id="5" creationId="{1A23FE0C-9A67-334E-9B7F-83AA9CF636A8}"/>
          </ac:picMkLst>
        </pc:picChg>
      </pc:sldChg>
      <pc:sldChg chg="modSp">
        <pc:chgData name="Jonatan Souza" userId="S::jonatan54099706@aluno.ms.senac.br::7b0fb674-ad06-43b4-8ea3-d8c5b95a748d" providerId="AD" clId="Web-{6C86AF62-4C58-B444-9E72-85D54BF49320}" dt="2024-09-15T18:31:52.730" v="19" actId="20577"/>
        <pc:sldMkLst>
          <pc:docMk/>
          <pc:sldMk cId="312941212" sldId="268"/>
        </pc:sldMkLst>
        <pc:spChg chg="mod">
          <ac:chgData name="Jonatan Souza" userId="S::jonatan54099706@aluno.ms.senac.br::7b0fb674-ad06-43b4-8ea3-d8c5b95a748d" providerId="AD" clId="Web-{6C86AF62-4C58-B444-9E72-85D54BF49320}" dt="2024-09-15T18:30:39.134" v="8" actId="20577"/>
          <ac:spMkLst>
            <pc:docMk/>
            <pc:sldMk cId="312941212" sldId="268"/>
            <ac:spMk id="2" creationId="{F266081D-517B-5D43-A7B4-E67DDEDC0B31}"/>
          </ac:spMkLst>
        </pc:spChg>
        <pc:spChg chg="mod">
          <ac:chgData name="Jonatan Souza" userId="S::jonatan54099706@aluno.ms.senac.br::7b0fb674-ad06-43b4-8ea3-d8c5b95a748d" providerId="AD" clId="Web-{6C86AF62-4C58-B444-9E72-85D54BF49320}" dt="2024-09-15T18:31:52.730" v="19" actId="20577"/>
          <ac:spMkLst>
            <pc:docMk/>
            <pc:sldMk cId="312941212" sldId="268"/>
            <ac:spMk id="13" creationId="{F05262DB-6398-4AF9-96A3-041CFB112303}"/>
          </ac:spMkLst>
        </pc:spChg>
        <pc:picChg chg="mod">
          <ac:chgData name="Jonatan Souza" userId="S::jonatan54099706@aluno.ms.senac.br::7b0fb674-ad06-43b4-8ea3-d8c5b95a748d" providerId="AD" clId="Web-{6C86AF62-4C58-B444-9E72-85D54BF49320}" dt="2024-09-15T18:30:18.805" v="0"/>
          <ac:picMkLst>
            <pc:docMk/>
            <pc:sldMk cId="312941212" sldId="268"/>
            <ac:picMk id="5" creationId="{1A23FE0C-9A67-334E-9B7F-83AA9CF636A8}"/>
          </ac:picMkLst>
        </pc:picChg>
      </pc:sldChg>
      <pc:sldChg chg="addSp modSp">
        <pc:chgData name="Jonatan Souza" userId="S::jonatan54099706@aluno.ms.senac.br::7b0fb674-ad06-43b4-8ea3-d8c5b95a748d" providerId="AD" clId="Web-{6C86AF62-4C58-B444-9E72-85D54BF49320}" dt="2024-09-15T19:15:35.990" v="136"/>
        <pc:sldMkLst>
          <pc:docMk/>
          <pc:sldMk cId="1496850848" sldId="269"/>
        </pc:sldMkLst>
        <pc:spChg chg="mod ord">
          <ac:chgData name="Jonatan Souza" userId="S::jonatan54099706@aluno.ms.senac.br::7b0fb674-ad06-43b4-8ea3-d8c5b95a748d" providerId="AD" clId="Web-{6C86AF62-4C58-B444-9E72-85D54BF49320}" dt="2024-09-15T19:05:10.090" v="85"/>
          <ac:spMkLst>
            <pc:docMk/>
            <pc:sldMk cId="1496850848" sldId="269"/>
            <ac:spMk id="2" creationId="{5F3F6C66-D6D7-4A72-9928-967AEA400766}"/>
          </ac:spMkLst>
        </pc:spChg>
        <pc:spChg chg="add">
          <ac:chgData name="Jonatan Souza" userId="S::jonatan54099706@aluno.ms.senac.br::7b0fb674-ad06-43b4-8ea3-d8c5b95a748d" providerId="AD" clId="Web-{6C86AF62-4C58-B444-9E72-85D54BF49320}" dt="2024-09-15T19:05:10.090" v="85"/>
          <ac:spMkLst>
            <pc:docMk/>
            <pc:sldMk cId="1496850848" sldId="269"/>
            <ac:spMk id="14" creationId="{8286F759-5814-4BF7-85A6-F049AA06B9BA}"/>
          </ac:spMkLst>
        </pc:spChg>
        <pc:spChg chg="add">
          <ac:chgData name="Jonatan Souza" userId="S::jonatan54099706@aluno.ms.senac.br::7b0fb674-ad06-43b4-8ea3-d8c5b95a748d" providerId="AD" clId="Web-{6C86AF62-4C58-B444-9E72-85D54BF49320}" dt="2024-09-15T19:05:10.090" v="85"/>
          <ac:spMkLst>
            <pc:docMk/>
            <pc:sldMk cId="1496850848" sldId="269"/>
            <ac:spMk id="46" creationId="{6A1AA090-B95D-444B-A978-CBB2276AAC3F}"/>
          </ac:spMkLst>
        </pc:spChg>
        <pc:spChg chg="add">
          <ac:chgData name="Jonatan Souza" userId="S::jonatan54099706@aluno.ms.senac.br::7b0fb674-ad06-43b4-8ea3-d8c5b95a748d" providerId="AD" clId="Web-{6C86AF62-4C58-B444-9E72-85D54BF49320}" dt="2024-09-15T19:05:10.090" v="85"/>
          <ac:spMkLst>
            <pc:docMk/>
            <pc:sldMk cId="1496850848" sldId="269"/>
            <ac:spMk id="48" creationId="{FB1F2242-8D4F-4663-A26B-7CF376380F0B}"/>
          </ac:spMkLst>
        </pc:spChg>
        <pc:grpChg chg="add">
          <ac:chgData name="Jonatan Souza" userId="S::jonatan54099706@aluno.ms.senac.br::7b0fb674-ad06-43b4-8ea3-d8c5b95a748d" providerId="AD" clId="Web-{6C86AF62-4C58-B444-9E72-85D54BF49320}" dt="2024-09-15T19:05:10.090" v="85"/>
          <ac:grpSpMkLst>
            <pc:docMk/>
            <pc:sldMk cId="1496850848" sldId="269"/>
            <ac:grpSpMk id="18" creationId="{ED5F7121-62C0-46FB-AC03-7AB96961B551}"/>
          </ac:grpSpMkLst>
        </pc:grpChg>
        <pc:grpChg chg="add">
          <ac:chgData name="Jonatan Souza" userId="S::jonatan54099706@aluno.ms.senac.br::7b0fb674-ad06-43b4-8ea3-d8c5b95a748d" providerId="AD" clId="Web-{6C86AF62-4C58-B444-9E72-85D54BF49320}" dt="2024-09-15T19:05:10.090" v="85"/>
          <ac:grpSpMkLst>
            <pc:docMk/>
            <pc:sldMk cId="1496850848" sldId="269"/>
            <ac:grpSpMk id="32" creationId="{6C0E9555-3A8D-4F74-9033-C49210378939}"/>
          </ac:grpSpMkLst>
        </pc:grpChg>
        <pc:graphicFrameChg chg="mod modGraphic">
          <ac:chgData name="Jonatan Souza" userId="S::jonatan54099706@aluno.ms.senac.br::7b0fb674-ad06-43b4-8ea3-d8c5b95a748d" providerId="AD" clId="Web-{6C86AF62-4C58-B444-9E72-85D54BF49320}" dt="2024-09-15T19:08:15.551" v="128" actId="20577"/>
          <ac:graphicFrameMkLst>
            <pc:docMk/>
            <pc:sldMk cId="1496850848" sldId="269"/>
            <ac:graphicFrameMk id="5" creationId="{7201ED44-E43F-0F4D-9EE4-135AC6924F3C}"/>
          </ac:graphicFrameMkLst>
        </pc:graphicFrameChg>
        <pc:picChg chg="mod">
          <ac:chgData name="Jonatan Souza" userId="S::jonatan54099706@aluno.ms.senac.br::7b0fb674-ad06-43b4-8ea3-d8c5b95a748d" providerId="AD" clId="Web-{6C86AF62-4C58-B444-9E72-85D54BF49320}" dt="2024-09-15T19:05:10.090" v="85"/>
          <ac:picMkLst>
            <pc:docMk/>
            <pc:sldMk cId="1496850848" sldId="269"/>
            <ac:picMk id="7" creationId="{BCA9472B-BE73-494A-9A61-CF6F6D4EF852}"/>
          </ac:picMkLst>
        </pc:picChg>
        <pc:picChg chg="mod">
          <ac:chgData name="Jonatan Souza" userId="S::jonatan54099706@aluno.ms.senac.br::7b0fb674-ad06-43b4-8ea3-d8c5b95a748d" providerId="AD" clId="Web-{6C86AF62-4C58-B444-9E72-85D54BF49320}" dt="2024-09-15T19:15:35.990" v="136"/>
          <ac:picMkLst>
            <pc:docMk/>
            <pc:sldMk cId="1496850848" sldId="269"/>
            <ac:picMk id="8" creationId="{0CE71C86-5256-F346-852E-D64FDD48D521}"/>
          </ac:picMkLst>
        </pc:picChg>
        <pc:picChg chg="mod">
          <ac:chgData name="Jonatan Souza" userId="S::jonatan54099706@aluno.ms.senac.br::7b0fb674-ad06-43b4-8ea3-d8c5b95a748d" providerId="AD" clId="Web-{6C86AF62-4C58-B444-9E72-85D54BF49320}" dt="2024-09-15T19:05:10.090" v="85"/>
          <ac:picMkLst>
            <pc:docMk/>
            <pc:sldMk cId="1496850848" sldId="269"/>
            <ac:picMk id="9" creationId="{0DD27FA4-E917-1A4B-90B7-6F7401ABD9C2}"/>
          </ac:picMkLst>
        </pc:picChg>
        <pc:cxnChg chg="add">
          <ac:chgData name="Jonatan Souza" userId="S::jonatan54099706@aluno.ms.senac.br::7b0fb674-ad06-43b4-8ea3-d8c5b95a748d" providerId="AD" clId="Web-{6C86AF62-4C58-B444-9E72-85D54BF49320}" dt="2024-09-15T19:05:10.090" v="85"/>
          <ac:cxnSpMkLst>
            <pc:docMk/>
            <pc:sldMk cId="1496850848" sldId="269"/>
            <ac:cxnSpMk id="16" creationId="{EB2847BE-8B9D-454E-9ACE-83AACA67CA6C}"/>
          </ac:cxnSpMkLst>
        </pc:cxnChg>
      </pc:sldChg>
      <pc:sldChg chg="modSp add replId">
        <pc:chgData name="Jonatan Souza" userId="S::jonatan54099706@aluno.ms.senac.br::7b0fb674-ad06-43b4-8ea3-d8c5b95a748d" providerId="AD" clId="Web-{6C86AF62-4C58-B444-9E72-85D54BF49320}" dt="2024-09-15T19:27:25.675" v="179" actId="20577"/>
        <pc:sldMkLst>
          <pc:docMk/>
          <pc:sldMk cId="2055564697" sldId="270"/>
        </pc:sldMkLst>
        <pc:spChg chg="mod">
          <ac:chgData name="Jonatan Souza" userId="S::jonatan54099706@aluno.ms.senac.br::7b0fb674-ad06-43b4-8ea3-d8c5b95a748d" providerId="AD" clId="Web-{6C86AF62-4C58-B444-9E72-85D54BF49320}" dt="2024-09-15T19:26:52.095" v="175" actId="20577"/>
          <ac:spMkLst>
            <pc:docMk/>
            <pc:sldMk cId="2055564697" sldId="270"/>
            <ac:spMk id="2" creationId="{F266081D-517B-5D43-A7B4-E67DDEDC0B31}"/>
          </ac:spMkLst>
        </pc:spChg>
        <pc:spChg chg="mod">
          <ac:chgData name="Jonatan Souza" userId="S::jonatan54099706@aluno.ms.senac.br::7b0fb674-ad06-43b4-8ea3-d8c5b95a748d" providerId="AD" clId="Web-{6C86AF62-4C58-B444-9E72-85D54BF49320}" dt="2024-09-15T19:27:25.675" v="179" actId="20577"/>
          <ac:spMkLst>
            <pc:docMk/>
            <pc:sldMk cId="2055564697" sldId="270"/>
            <ac:spMk id="3" creationId="{96D75439-C766-134A-A0D0-BE002D8B0AAD}"/>
          </ac:spMkLst>
        </pc:spChg>
        <pc:picChg chg="mod">
          <ac:chgData name="Jonatan Souza" userId="S::jonatan54099706@aluno.ms.senac.br::7b0fb674-ad06-43b4-8ea3-d8c5b95a748d" providerId="AD" clId="Web-{6C86AF62-4C58-B444-9E72-85D54BF49320}" dt="2024-09-15T19:26:36.141" v="169"/>
          <ac:picMkLst>
            <pc:docMk/>
            <pc:sldMk cId="2055564697" sldId="270"/>
            <ac:picMk id="5" creationId="{1A23FE0C-9A67-334E-9B7F-83AA9CF636A8}"/>
          </ac:picMkLst>
        </pc:picChg>
      </pc:sldChg>
      <pc:sldChg chg="addSp delSp modSp new mod setBg">
        <pc:chgData name="Jonatan Souza" userId="S::jonatan54099706@aluno.ms.senac.br::7b0fb674-ad06-43b4-8ea3-d8c5b95a748d" providerId="AD" clId="Web-{6C86AF62-4C58-B444-9E72-85D54BF49320}" dt="2024-09-15T19:47:31.839" v="211" actId="14100"/>
        <pc:sldMkLst>
          <pc:docMk/>
          <pc:sldMk cId="1395859209" sldId="271"/>
        </pc:sldMkLst>
        <pc:spChg chg="mod ord">
          <ac:chgData name="Jonatan Souza" userId="S::jonatan54099706@aluno.ms.senac.br::7b0fb674-ad06-43b4-8ea3-d8c5b95a748d" providerId="AD" clId="Web-{6C86AF62-4C58-B444-9E72-85D54BF49320}" dt="2024-09-15T19:44:12.704" v="204" actId="1076"/>
          <ac:spMkLst>
            <pc:docMk/>
            <pc:sldMk cId="1395859209" sldId="271"/>
            <ac:spMk id="2" creationId="{6B2C7EED-7828-0D60-8576-EE45E1CD3704}"/>
          </ac:spMkLst>
        </pc:spChg>
        <pc:spChg chg="del mod">
          <ac:chgData name="Jonatan Souza" userId="S::jonatan54099706@aluno.ms.senac.br::7b0fb674-ad06-43b4-8ea3-d8c5b95a748d" providerId="AD" clId="Web-{6C86AF62-4C58-B444-9E72-85D54BF49320}" dt="2024-09-15T19:33:40.147" v="186"/>
          <ac:spMkLst>
            <pc:docMk/>
            <pc:sldMk cId="1395859209" sldId="271"/>
            <ac:spMk id="3" creationId="{F456229E-CFE2-F3A0-1F9C-F97DBA09952B}"/>
          </ac:spMkLst>
        </pc:spChg>
        <pc:spChg chg="add del">
          <ac:chgData name="Jonatan Souza" userId="S::jonatan54099706@aluno.ms.senac.br::7b0fb674-ad06-43b4-8ea3-d8c5b95a748d" providerId="AD" clId="Web-{6C86AF62-4C58-B444-9E72-85D54BF49320}" dt="2024-09-15T19:34:28.540" v="188"/>
          <ac:spMkLst>
            <pc:docMk/>
            <pc:sldMk cId="1395859209" sldId="271"/>
            <ac:spMk id="8" creationId="{CDD0C992-1F33-35F7-1C23-B35DC9946728}"/>
          </ac:spMkLst>
        </pc:spChg>
        <pc:spChg chg="add del">
          <ac:chgData name="Jonatan Souza" userId="S::jonatan54099706@aluno.ms.senac.br::7b0fb674-ad06-43b4-8ea3-d8c5b95a748d" providerId="AD" clId="Web-{6C86AF62-4C58-B444-9E72-85D54BF49320}" dt="2024-09-15T19:34:28.540" v="188"/>
          <ac:spMkLst>
            <pc:docMk/>
            <pc:sldMk cId="1395859209" sldId="271"/>
            <ac:spMk id="11" creationId="{813C4879-31DC-4174-B5FC-778884C3FE90}"/>
          </ac:spMkLst>
        </pc:spChg>
        <pc:spChg chg="add mod">
          <ac:chgData name="Jonatan Souza" userId="S::jonatan54099706@aluno.ms.senac.br::7b0fb674-ad06-43b4-8ea3-d8c5b95a748d" providerId="AD" clId="Web-{6C86AF62-4C58-B444-9E72-85D54BF49320}" dt="2024-09-15T19:44:33.845" v="208" actId="1076"/>
          <ac:spMkLst>
            <pc:docMk/>
            <pc:sldMk cId="1395859209" sldId="271"/>
            <ac:spMk id="13" creationId="{353AB708-B7C5-A47E-747A-894F858DD04F}"/>
          </ac:spMkLst>
        </pc:spChg>
        <pc:picChg chg="add del mod ord">
          <ac:chgData name="Jonatan Souza" userId="S::jonatan54099706@aluno.ms.senac.br::7b0fb674-ad06-43b4-8ea3-d8c5b95a748d" providerId="AD" clId="Web-{6C86AF62-4C58-B444-9E72-85D54BF49320}" dt="2024-09-15T19:47:31.839" v="211" actId="14100"/>
          <ac:picMkLst>
            <pc:docMk/>
            <pc:sldMk cId="1395859209" sldId="271"/>
            <ac:picMk id="4" creationId="{219DA7FB-58B6-B529-B5C6-B787A34759E1}"/>
          </ac:picMkLst>
        </pc:picChg>
      </pc:sldChg>
      <pc:sldChg chg="modSp add replId">
        <pc:chgData name="Jonatan Souza" userId="S::jonatan54099706@aluno.ms.senac.br::7b0fb674-ad06-43b4-8ea3-d8c5b95a748d" providerId="AD" clId="Web-{6C86AF62-4C58-B444-9E72-85D54BF49320}" dt="2024-09-15T19:52:02.771" v="264" actId="20577"/>
        <pc:sldMkLst>
          <pc:docMk/>
          <pc:sldMk cId="3648942518" sldId="272"/>
        </pc:sldMkLst>
        <pc:spChg chg="mod">
          <ac:chgData name="Jonatan Souza" userId="S::jonatan54099706@aluno.ms.senac.br::7b0fb674-ad06-43b4-8ea3-d8c5b95a748d" providerId="AD" clId="Web-{6C86AF62-4C58-B444-9E72-85D54BF49320}" dt="2024-09-15T19:49:23.515" v="226" actId="20577"/>
          <ac:spMkLst>
            <pc:docMk/>
            <pc:sldMk cId="3648942518" sldId="272"/>
            <ac:spMk id="2" creationId="{6B2C7EED-7828-0D60-8576-EE45E1CD3704}"/>
          </ac:spMkLst>
        </pc:spChg>
        <pc:spChg chg="mod">
          <ac:chgData name="Jonatan Souza" userId="S::jonatan54099706@aluno.ms.senac.br::7b0fb674-ad06-43b4-8ea3-d8c5b95a748d" providerId="AD" clId="Web-{6C86AF62-4C58-B444-9E72-85D54BF49320}" dt="2024-09-15T19:52:02.771" v="264" actId="20577"/>
          <ac:spMkLst>
            <pc:docMk/>
            <pc:sldMk cId="3648942518" sldId="272"/>
            <ac:spMk id="13" creationId="{353AB708-B7C5-A47E-747A-894F858DD04F}"/>
          </ac:spMkLst>
        </pc:spChg>
        <pc:picChg chg="mod">
          <ac:chgData name="Jonatan Souza" userId="S::jonatan54099706@aluno.ms.senac.br::7b0fb674-ad06-43b4-8ea3-d8c5b95a748d" providerId="AD" clId="Web-{6C86AF62-4C58-B444-9E72-85D54BF49320}" dt="2024-09-15T19:51:17.613" v="237" actId="14100"/>
          <ac:picMkLst>
            <pc:docMk/>
            <pc:sldMk cId="3648942518" sldId="272"/>
            <ac:picMk id="4" creationId="{219DA7FB-58B6-B529-B5C6-B787A34759E1}"/>
          </ac:picMkLst>
        </pc:picChg>
      </pc:sldChg>
      <pc:sldChg chg="modSp add replId">
        <pc:chgData name="Jonatan Souza" userId="S::jonatan54099706@aluno.ms.senac.br::7b0fb674-ad06-43b4-8ea3-d8c5b95a748d" providerId="AD" clId="Web-{6C86AF62-4C58-B444-9E72-85D54BF49320}" dt="2024-09-15T20:00:49.933" v="395" actId="14100"/>
        <pc:sldMkLst>
          <pc:docMk/>
          <pc:sldMk cId="758808681" sldId="273"/>
        </pc:sldMkLst>
        <pc:spChg chg="mod">
          <ac:chgData name="Jonatan Souza" userId="S::jonatan54099706@aluno.ms.senac.br::7b0fb674-ad06-43b4-8ea3-d8c5b95a748d" providerId="AD" clId="Web-{6C86AF62-4C58-B444-9E72-85D54BF49320}" dt="2024-09-15T19:53:37.181" v="268" actId="20577"/>
          <ac:spMkLst>
            <pc:docMk/>
            <pc:sldMk cId="758808681" sldId="273"/>
            <ac:spMk id="2" creationId="{6B2C7EED-7828-0D60-8576-EE45E1CD3704}"/>
          </ac:spMkLst>
        </pc:spChg>
        <pc:spChg chg="mod">
          <ac:chgData name="Jonatan Souza" userId="S::jonatan54099706@aluno.ms.senac.br::7b0fb674-ad06-43b4-8ea3-d8c5b95a748d" providerId="AD" clId="Web-{6C86AF62-4C58-B444-9E72-85D54BF49320}" dt="2024-09-15T19:59:23.742" v="391" actId="1076"/>
          <ac:spMkLst>
            <pc:docMk/>
            <pc:sldMk cId="758808681" sldId="273"/>
            <ac:spMk id="13" creationId="{353AB708-B7C5-A47E-747A-894F858DD04F}"/>
          </ac:spMkLst>
        </pc:spChg>
        <pc:picChg chg="mod">
          <ac:chgData name="Jonatan Souza" userId="S::jonatan54099706@aluno.ms.senac.br::7b0fb674-ad06-43b4-8ea3-d8c5b95a748d" providerId="AD" clId="Web-{6C86AF62-4C58-B444-9E72-85D54BF49320}" dt="2024-09-15T20:00:49.933" v="395" actId="14100"/>
          <ac:picMkLst>
            <pc:docMk/>
            <pc:sldMk cId="758808681" sldId="273"/>
            <ac:picMk id="4" creationId="{219DA7FB-58B6-B529-B5C6-B787A34759E1}"/>
          </ac:picMkLst>
        </pc:picChg>
      </pc:sldChg>
      <pc:sldChg chg="delSp modSp add ord replId">
        <pc:chgData name="Jonatan Souza" userId="S::jonatan54099706@aluno.ms.senac.br::7b0fb674-ad06-43b4-8ea3-d8c5b95a748d" providerId="AD" clId="Web-{6C86AF62-4C58-B444-9E72-85D54BF49320}" dt="2024-09-15T20:03:34.205" v="410" actId="20577"/>
        <pc:sldMkLst>
          <pc:docMk/>
          <pc:sldMk cId="164777683" sldId="274"/>
        </pc:sldMkLst>
        <pc:spChg chg="mod">
          <ac:chgData name="Jonatan Souza" userId="S::jonatan54099706@aluno.ms.senac.br::7b0fb674-ad06-43b4-8ea3-d8c5b95a748d" providerId="AD" clId="Web-{6C86AF62-4C58-B444-9E72-85D54BF49320}" dt="2024-09-15T20:03:34.205" v="410" actId="20577"/>
          <ac:spMkLst>
            <pc:docMk/>
            <pc:sldMk cId="164777683" sldId="274"/>
            <ac:spMk id="2" creationId="{F266081D-517B-5D43-A7B4-E67DDEDC0B31}"/>
          </ac:spMkLst>
        </pc:spChg>
        <pc:spChg chg="del mod">
          <ac:chgData name="Jonatan Souza" userId="S::jonatan54099706@aluno.ms.senac.br::7b0fb674-ad06-43b4-8ea3-d8c5b95a748d" providerId="AD" clId="Web-{6C86AF62-4C58-B444-9E72-85D54BF49320}" dt="2024-09-15T20:02:52.250" v="403"/>
          <ac:spMkLst>
            <pc:docMk/>
            <pc:sldMk cId="164777683" sldId="274"/>
            <ac:spMk id="13" creationId="{F05262DB-6398-4AF9-96A3-041CFB112303}"/>
          </ac:spMkLst>
        </pc:spChg>
        <pc:picChg chg="mod">
          <ac:chgData name="Jonatan Souza" userId="S::jonatan54099706@aluno.ms.senac.br::7b0fb674-ad06-43b4-8ea3-d8c5b95a748d" providerId="AD" clId="Web-{6C86AF62-4C58-B444-9E72-85D54BF49320}" dt="2024-09-15T20:02:30.796" v="398"/>
          <ac:picMkLst>
            <pc:docMk/>
            <pc:sldMk cId="164777683" sldId="274"/>
            <ac:picMk id="5" creationId="{1A23FE0C-9A67-334E-9B7F-83AA9CF636A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263CB-8256-4B03-92FE-1622698FB3E9}">
      <dgm:prSet phldr="0"/>
      <dgm:spPr/>
      <dgm:t>
        <a:bodyPr anchor="ctr"/>
        <a:lstStyle/>
        <a:p>
          <a:pPr rtl="0"/>
          <a:r>
            <a:rPr lang="en-US" b="1" dirty="0">
              <a:solidFill>
                <a:schemeClr val="bg1"/>
              </a:solidFill>
              <a:latin typeface="Century Gothic"/>
              <a:ea typeface="Calibri"/>
              <a:cs typeface="Calibri"/>
            </a:rPr>
            <a:t>Dinâmico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700"/>
        </a:p>
      </dgm:t>
    </dgm:pt>
    <dgm:pt modelId="{808B76D0-8EC7-469A-93AC-7A6017188A9D}" type="sibTrans" cxnId="{C5E94186-9CB6-4C42-92B3-C546CC53A7B9}">
      <dgm:prSet phldrT="1"/>
      <dgm:spPr/>
      <dgm:t>
        <a:bodyPr/>
        <a:lstStyle/>
        <a:p>
          <a:endParaRPr lang="en-US"/>
        </a:p>
      </dgm:t>
    </dgm:pt>
    <dgm:pt modelId="{4E8D2E69-0173-4BD3-B96A-7A9C5DD12B47}">
      <dgm:prSet phldr="0"/>
      <dgm:spPr/>
      <dgm:t>
        <a:bodyPr anchor="ctr"/>
        <a:lstStyle/>
        <a:p>
          <a:r>
            <a:rPr lang="en-US" b="1" dirty="0">
              <a:solidFill>
                <a:srgbClr val="000000"/>
              </a:solidFill>
              <a:latin typeface="Century Gothic"/>
              <a:ea typeface="Calibri"/>
              <a:cs typeface="Calibri"/>
            </a:rPr>
            <a:t>Estático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700"/>
        </a:p>
      </dgm:t>
    </dgm:pt>
    <dgm:pt modelId="{FEF1E80E-8A9E-4B0A-817C-2A4CFDCF3FB2}" type="sibTrans" cxnId="{0F866C41-EB5F-47BD-A2CD-A58671F15B67}">
      <dgm:prSet phldrT="2"/>
      <dgm:spPr/>
      <dgm:t>
        <a:bodyPr/>
        <a:lstStyle/>
        <a:p>
          <a:endParaRPr lang="en-US"/>
        </a:p>
      </dgm:t>
    </dgm:pt>
    <dgm:pt modelId="{EF9E0BA0-E0C8-4576-9E85-6080AEE66082}" type="pres">
      <dgm:prSet presAssocID="{D4503D04-C97E-4622-AE07-D0307CB3B4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4349AF-9E14-4CC5-81D7-97A9FBCEAECA}" type="pres">
      <dgm:prSet presAssocID="{AAC263CB-8256-4B03-92FE-1622698FB3E9}" presName="hierRoot1" presStyleCnt="0"/>
      <dgm:spPr/>
    </dgm:pt>
    <dgm:pt modelId="{EE612D27-00B8-48B4-B889-E5567578DF2B}" type="pres">
      <dgm:prSet presAssocID="{AAC263CB-8256-4B03-92FE-1622698FB3E9}" presName="composite" presStyleCnt="0"/>
      <dgm:spPr/>
    </dgm:pt>
    <dgm:pt modelId="{48D87327-9463-406B-B4EB-3BED44EE3593}" type="pres">
      <dgm:prSet presAssocID="{AAC263CB-8256-4B03-92FE-1622698FB3E9}" presName="background" presStyleLbl="node0" presStyleIdx="0" presStyleCnt="2"/>
      <dgm:spPr/>
    </dgm:pt>
    <dgm:pt modelId="{260E8183-0D5C-4E4A-A692-3E74A56C7885}" type="pres">
      <dgm:prSet presAssocID="{AAC263CB-8256-4B03-92FE-1622698FB3E9}" presName="text" presStyleLbl="fgAcc0" presStyleIdx="0" presStyleCnt="2">
        <dgm:presLayoutVars>
          <dgm:chPref val="3"/>
        </dgm:presLayoutVars>
      </dgm:prSet>
      <dgm:spPr/>
    </dgm:pt>
    <dgm:pt modelId="{7CA665A8-D18F-4421-9EA1-B3114AE94C03}" type="pres">
      <dgm:prSet presAssocID="{AAC263CB-8256-4B03-92FE-1622698FB3E9}" presName="hierChild2" presStyleCnt="0"/>
      <dgm:spPr/>
    </dgm:pt>
    <dgm:pt modelId="{58C2CDD3-16B8-4F37-9530-CAA2E52F9335}" type="pres">
      <dgm:prSet presAssocID="{4E8D2E69-0173-4BD3-B96A-7A9C5DD12B47}" presName="hierRoot1" presStyleCnt="0"/>
      <dgm:spPr/>
    </dgm:pt>
    <dgm:pt modelId="{A1358798-6063-4D2A-BC5B-06B338687458}" type="pres">
      <dgm:prSet presAssocID="{4E8D2E69-0173-4BD3-B96A-7A9C5DD12B47}" presName="composite" presStyleCnt="0"/>
      <dgm:spPr/>
    </dgm:pt>
    <dgm:pt modelId="{5A8FEECB-84D0-4BBF-A31F-D9E4EE815061}" type="pres">
      <dgm:prSet presAssocID="{4E8D2E69-0173-4BD3-B96A-7A9C5DD12B47}" presName="background" presStyleLbl="node0" presStyleIdx="1" presStyleCnt="2"/>
      <dgm:spPr/>
    </dgm:pt>
    <dgm:pt modelId="{C0EEC880-A12A-412B-9A06-3CE0949B984F}" type="pres">
      <dgm:prSet presAssocID="{4E8D2E69-0173-4BD3-B96A-7A9C5DD12B47}" presName="text" presStyleLbl="fgAcc0" presStyleIdx="1" presStyleCnt="2">
        <dgm:presLayoutVars>
          <dgm:chPref val="3"/>
        </dgm:presLayoutVars>
      </dgm:prSet>
      <dgm:spPr/>
    </dgm:pt>
    <dgm:pt modelId="{496C7119-1BE1-4CEE-9748-08C5F9336E9E}" type="pres">
      <dgm:prSet presAssocID="{4E8D2E69-0173-4BD3-B96A-7A9C5DD12B47}" presName="hierChild2" presStyleCnt="0"/>
      <dgm:spPr/>
    </dgm:pt>
  </dgm:ptLst>
  <dgm:cxnLst>
    <dgm:cxn modelId="{01BE3C1A-4EBB-4818-B603-FED3C90AEACF}" type="presOf" srcId="{AAC263CB-8256-4B03-92FE-1622698FB3E9}" destId="{260E8183-0D5C-4E4A-A692-3E74A56C7885}" srcOrd="0" destOrd="0" presId="urn:microsoft.com/office/officeart/2005/8/layout/hierarchy1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9604B773-EAB4-4AB7-94D8-6AC5A0AB3F4D}" type="presOf" srcId="{D4503D04-C97E-4622-AE07-D0307CB3B4CA}" destId="{EF9E0BA0-E0C8-4576-9E85-6080AEE66082}" srcOrd="0" destOrd="0" presId="urn:microsoft.com/office/officeart/2005/8/layout/hierarchy1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9E52197-5982-4960-8E28-0BA84EF14134}" type="presOf" srcId="{4E8D2E69-0173-4BD3-B96A-7A9C5DD12B47}" destId="{C0EEC880-A12A-412B-9A06-3CE0949B984F}" srcOrd="0" destOrd="0" presId="urn:microsoft.com/office/officeart/2005/8/layout/hierarchy1"/>
    <dgm:cxn modelId="{F9196D76-B3D2-48ED-9448-B024E554C869}" type="presParOf" srcId="{EF9E0BA0-E0C8-4576-9E85-6080AEE66082}" destId="{3B4349AF-9E14-4CC5-81D7-97A9FBCEAECA}" srcOrd="0" destOrd="0" presId="urn:microsoft.com/office/officeart/2005/8/layout/hierarchy1"/>
    <dgm:cxn modelId="{316A0110-F723-470A-B30F-CACBC73DE925}" type="presParOf" srcId="{3B4349AF-9E14-4CC5-81D7-97A9FBCEAECA}" destId="{EE612D27-00B8-48B4-B889-E5567578DF2B}" srcOrd="0" destOrd="0" presId="urn:microsoft.com/office/officeart/2005/8/layout/hierarchy1"/>
    <dgm:cxn modelId="{D235FAF5-CEA7-4BE6-8B77-009F621054EA}" type="presParOf" srcId="{EE612D27-00B8-48B4-B889-E5567578DF2B}" destId="{48D87327-9463-406B-B4EB-3BED44EE3593}" srcOrd="0" destOrd="0" presId="urn:microsoft.com/office/officeart/2005/8/layout/hierarchy1"/>
    <dgm:cxn modelId="{1A6CA9AF-B1F2-4EEF-8445-6CF493BA5B87}" type="presParOf" srcId="{EE612D27-00B8-48B4-B889-E5567578DF2B}" destId="{260E8183-0D5C-4E4A-A692-3E74A56C7885}" srcOrd="1" destOrd="0" presId="urn:microsoft.com/office/officeart/2005/8/layout/hierarchy1"/>
    <dgm:cxn modelId="{7643A4F7-39DC-4325-9FF9-EDA4FF6CFBA1}" type="presParOf" srcId="{3B4349AF-9E14-4CC5-81D7-97A9FBCEAECA}" destId="{7CA665A8-D18F-4421-9EA1-B3114AE94C03}" srcOrd="1" destOrd="0" presId="urn:microsoft.com/office/officeart/2005/8/layout/hierarchy1"/>
    <dgm:cxn modelId="{F2EF5C45-087B-4CB5-9BFD-EBFC6D7FF662}" type="presParOf" srcId="{EF9E0BA0-E0C8-4576-9E85-6080AEE66082}" destId="{58C2CDD3-16B8-4F37-9530-CAA2E52F9335}" srcOrd="1" destOrd="0" presId="urn:microsoft.com/office/officeart/2005/8/layout/hierarchy1"/>
    <dgm:cxn modelId="{DD77252D-00A4-4B71-9FF2-51A4EE75E626}" type="presParOf" srcId="{58C2CDD3-16B8-4F37-9530-CAA2E52F9335}" destId="{A1358798-6063-4D2A-BC5B-06B338687458}" srcOrd="0" destOrd="0" presId="urn:microsoft.com/office/officeart/2005/8/layout/hierarchy1"/>
    <dgm:cxn modelId="{C1EBDDDA-D3F2-4604-A947-58325725EE11}" type="presParOf" srcId="{A1358798-6063-4D2A-BC5B-06B338687458}" destId="{5A8FEECB-84D0-4BBF-A31F-D9E4EE815061}" srcOrd="0" destOrd="0" presId="urn:microsoft.com/office/officeart/2005/8/layout/hierarchy1"/>
    <dgm:cxn modelId="{3880647F-A77A-4C9B-8A8A-977F54066C8D}" type="presParOf" srcId="{A1358798-6063-4D2A-BC5B-06B338687458}" destId="{C0EEC880-A12A-412B-9A06-3CE0949B984F}" srcOrd="1" destOrd="0" presId="urn:microsoft.com/office/officeart/2005/8/layout/hierarchy1"/>
    <dgm:cxn modelId="{80783CBC-D9C5-4DBC-9B74-0C62EE7730A5}" type="presParOf" srcId="{58C2CDD3-16B8-4F37-9530-CAA2E52F9335}" destId="{496C7119-1BE1-4CEE-9748-08C5F9336E9E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7327-9463-406B-B4EB-3BED44EE3593}">
      <dsp:nvSpPr>
        <dsp:cNvPr id="0" name=""/>
        <dsp:cNvSpPr/>
      </dsp:nvSpPr>
      <dsp:spPr>
        <a:xfrm>
          <a:off x="618" y="1085014"/>
          <a:ext cx="2170792" cy="1378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E8183-0D5C-4E4A-A692-3E74A56C7885}">
      <dsp:nvSpPr>
        <dsp:cNvPr id="0" name=""/>
        <dsp:cNvSpPr/>
      </dsp:nvSpPr>
      <dsp:spPr>
        <a:xfrm>
          <a:off x="241817" y="1314154"/>
          <a:ext cx="2170792" cy="1378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bg1"/>
              </a:solidFill>
              <a:latin typeface="Century Gothic"/>
              <a:ea typeface="Calibri"/>
              <a:cs typeface="Calibri"/>
            </a:rPr>
            <a:t>Dinâmico</a:t>
          </a:r>
        </a:p>
      </dsp:txBody>
      <dsp:txXfrm>
        <a:off x="282191" y="1354528"/>
        <a:ext cx="2090044" cy="1297705"/>
      </dsp:txXfrm>
    </dsp:sp>
    <dsp:sp modelId="{5A8FEECB-84D0-4BBF-A31F-D9E4EE815061}">
      <dsp:nvSpPr>
        <dsp:cNvPr id="0" name=""/>
        <dsp:cNvSpPr/>
      </dsp:nvSpPr>
      <dsp:spPr>
        <a:xfrm>
          <a:off x="2653809" y="1085014"/>
          <a:ext cx="2170792" cy="1378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EC880-A12A-412B-9A06-3CE0949B984F}">
      <dsp:nvSpPr>
        <dsp:cNvPr id="0" name=""/>
        <dsp:cNvSpPr/>
      </dsp:nvSpPr>
      <dsp:spPr>
        <a:xfrm>
          <a:off x="2895008" y="1314154"/>
          <a:ext cx="2170792" cy="1378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000000"/>
              </a:solidFill>
              <a:latin typeface="Century Gothic"/>
              <a:ea typeface="Calibri"/>
              <a:cs typeface="Calibri"/>
            </a:rPr>
            <a:t>Estático</a:t>
          </a:r>
        </a:p>
      </dsp:txBody>
      <dsp:txXfrm>
        <a:off x="2935382" y="1354528"/>
        <a:ext cx="2090044" cy="1297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4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light in a server room&#10;&#10;Description automatically generated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" y="10"/>
            <a:ext cx="1219198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err="1"/>
              <a:t>Servidor</a:t>
            </a:r>
            <a:r>
              <a:rPr lang="en-US" dirty="0"/>
              <a:t>  Web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Quais </a:t>
            </a:r>
            <a:r>
              <a:rPr lang="en-US" sz="2000" err="1">
                <a:ea typeface="+mn-lt"/>
                <a:cs typeface="+mn-lt"/>
              </a:rPr>
              <a:t>existem</a:t>
            </a:r>
            <a:r>
              <a:rPr lang="en-US" sz="2000" dirty="0">
                <a:ea typeface="+mn-lt"/>
                <a:cs typeface="+mn-lt"/>
              </a:rPr>
              <a:t>? Usa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qual </a:t>
            </a:r>
            <a:r>
              <a:rPr lang="en-US" sz="2000" err="1">
                <a:ea typeface="+mn-lt"/>
                <a:cs typeface="+mn-lt"/>
              </a:rPr>
              <a:t>linguagem</a:t>
            </a:r>
            <a:r>
              <a:rPr lang="en-US" sz="2000" dirty="0">
                <a:ea typeface="+mn-lt"/>
                <a:cs typeface="+mn-lt"/>
              </a:rPr>
              <a:t> de prog.? </a:t>
            </a:r>
            <a:r>
              <a:rPr lang="en-US" sz="2000" err="1">
                <a:ea typeface="+mn-lt"/>
                <a:cs typeface="+mn-lt"/>
              </a:rPr>
              <a:t>Quem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criou</a:t>
            </a:r>
            <a:r>
              <a:rPr lang="en-US" sz="2000" dirty="0">
                <a:ea typeface="+mn-lt"/>
                <a:cs typeface="+mn-lt"/>
              </a:rPr>
              <a:t>? </a:t>
            </a:r>
            <a:r>
              <a:rPr lang="en-US" sz="2000" err="1">
                <a:ea typeface="+mn-lt"/>
                <a:cs typeface="+mn-lt"/>
              </a:rPr>
              <a:t>Quem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usa</a:t>
            </a:r>
            <a:r>
              <a:rPr lang="en-US" sz="2000" dirty="0">
                <a:ea typeface="+mn-lt"/>
                <a:cs typeface="+mn-lt"/>
              </a:rPr>
              <a:t>?</a:t>
            </a: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A room with rows of computer servers&#10;&#10;Description automatically generated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2277" y="10"/>
            <a:ext cx="1196719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O QUE É UM SERVIDOR WEB?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33256E8-7353-0474-8850-BAE5A46F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57" y="1454728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Um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servidor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web é um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computador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dispositivo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que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armazena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e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entrega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conteúdo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online,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como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sites,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aplicativos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e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serviços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. Ele é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responsável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por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receber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solicitações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usuários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processar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e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enviar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as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respostas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de volta para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os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EEF0FF"/>
                </a:solidFill>
                <a:ea typeface="+mn-lt"/>
                <a:cs typeface="+mn-lt"/>
              </a:rPr>
              <a:t>navegadores</a:t>
            </a:r>
            <a:r>
              <a:rPr lang="en-US" sz="2800" dirty="0">
                <a:solidFill>
                  <a:srgbClr val="EEF0FF"/>
                </a:solidFill>
                <a:ea typeface="+mn-lt"/>
                <a:cs typeface="+mn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86F759-5814-4BF7-85A6-F049AA06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flowers">
            <a:extLst>
              <a:ext uri="{FF2B5EF4-FFF2-40B4-BE49-F238E27FC236}">
                <a16:creationId xmlns:a16="http://schemas.microsoft.com/office/drawing/2014/main" id="{BCA9472B-BE73-494A-9A61-CF6F6D4EF8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8798" r="19532" b="-1"/>
          <a:stretch/>
        </p:blipFill>
        <p:spPr>
          <a:xfrm>
            <a:off x="4828581" y="10"/>
            <a:ext cx="736341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71C86-5256-F346-852E-D64FDD48D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6" r="2526"/>
          <a:stretch/>
        </p:blipFill>
        <p:spPr>
          <a:xfrm>
            <a:off x="-17027" y="14387"/>
            <a:ext cx="4646985" cy="3414612"/>
          </a:xfrm>
          <a:prstGeom prst="rect">
            <a:avLst/>
          </a:prstGeom>
        </p:spPr>
      </p:pic>
      <p:pic>
        <p:nvPicPr>
          <p:cNvPr id="9" name="Picture 8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0DD27FA4-E917-1A4B-90B7-6F7401ABD9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770"/>
          <a:stretch/>
        </p:blipFill>
        <p:spPr>
          <a:xfrm>
            <a:off x="-1549" y="3429000"/>
            <a:ext cx="4646985" cy="3429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2847BE-8B9D-454E-9ACE-83AACA67C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3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6934" y="3429000"/>
            <a:ext cx="466263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5F7121-62C0-46FB-AC03-7AB96961B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2834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95E05AB-0877-4DEE-9790-3189606AD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DB2406-F195-4E86-AFF7-5ED28ACE2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A550E6B-06D6-47F2-98EB-086BF4959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D6B4E89-04AB-4608-8E08-C6F1D80E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70597B2-AAD3-444F-81B3-77E38BC49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8C7A5AB-59A1-4A4D-AC6A-A8DD2C1A8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B701726-CE9F-4891-8E60-02EDD436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AE6DB1-4771-4232-8146-63EA58C5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1052727-756B-4C64-A0CF-E09A0E4B7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35B841C-3933-42D9-A281-9E56B2D97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940D980-56D5-4A1A-80AD-AB919B226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27064CF-1E6B-4F00-954E-7A2EF5779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0E9555-3A8D-4F74-9033-C49210378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50049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46F3980-1B81-433B-9E37-9FFCBC299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B8D6322-C95C-478C-8719-E6D498BEF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B9AD9DD8-1B51-47DB-994E-7D6F3CE05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1B76D88-5B80-4B90-B431-E824F9FA3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7A1F9AA-2760-4ADF-8FA0-C004C0DA9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DF2594-A6AF-417D-978E-F103D9689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F5F80454-018F-4E14-B89F-A1828DE19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CB3D50DB-0DA4-4175-907B-6C54F17AA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3872AAB-C7F3-4B0E-A9E8-F8F265890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6D6484ED-A0B7-4CF7-844C-01DB963E8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598DB3E-03B1-49F9-9990-492A3788B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E65B09F-735B-41FF-A578-FD4724DD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A1AA090-B95D-444B-A978-CBB2276AA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FB1F2242-8D4F-4663-A26B-7CF376380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 descr="Icon List SmartArt graphic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36423"/>
              </p:ext>
            </p:extLst>
          </p:nvPr>
        </p:nvGraphicFramePr>
        <p:xfrm>
          <a:off x="6438191" y="2008909"/>
          <a:ext cx="5066419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en-US" sz="4400"/>
              <a:t>Estático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446247"/>
            <a:ext cx="8915399" cy="5227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servidores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web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estáticos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enviam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arquivos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de um site para o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navegador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sem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qualquer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alteração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. As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páginas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web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estáticas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simples de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construir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, mas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difíceis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alterar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, pois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exigem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que as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alterações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sejam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implementadas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manualmente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cada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BF1FF"/>
                </a:solidFill>
                <a:ea typeface="+mn-lt"/>
                <a:cs typeface="+mn-lt"/>
              </a:rPr>
              <a:t>ponto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4" descr="A sign with a person and a server&#10;&#10;Description automatically generated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589212" y="811373"/>
            <a:ext cx="8915400" cy="36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en-US" sz="4400" dirty="0" err="1"/>
              <a:t>Dinâmico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446247"/>
            <a:ext cx="8915399" cy="5227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servidores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web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dinâmicos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atualizam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arquivos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hospedados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no site antes de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enviá-los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ao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usuário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. As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páginas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web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dinâmicas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mais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complexas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projetar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, mas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permitem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que o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servidor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gere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conteúdo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exclusivo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cada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vez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que a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página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 é </a:t>
            </a:r>
            <a:r>
              <a:rPr lang="en-US" sz="2000" dirty="0" err="1">
                <a:solidFill>
                  <a:srgbClr val="EBF1FF"/>
                </a:solidFill>
                <a:ea typeface="+mn-lt"/>
                <a:cs typeface="+mn-lt"/>
              </a:rPr>
              <a:t>carregada</a:t>
            </a:r>
            <a:r>
              <a:rPr lang="en-US" sz="2000" dirty="0">
                <a:solidFill>
                  <a:srgbClr val="EBF1FF"/>
                </a:solidFill>
                <a:ea typeface="+mn-lt"/>
                <a:cs typeface="+mn-lt"/>
              </a:rPr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091859" y="811373"/>
            <a:ext cx="7910106" cy="36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EED-7828-0D60-8576-EE45E1CD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208" y="166910"/>
            <a:ext cx="363413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+mj-lt"/>
                <a:cs typeface="+mj-lt"/>
              </a:rPr>
              <a:t>A </a:t>
            </a:r>
            <a:r>
              <a:rPr lang="en-US" sz="2400" b="1" err="1">
                <a:ea typeface="+mj-lt"/>
                <a:cs typeface="+mj-lt"/>
              </a:rPr>
              <a:t>linguagem</a:t>
            </a:r>
            <a:r>
              <a:rPr lang="en-US" sz="2400" b="1" dirty="0">
                <a:ea typeface="+mj-lt"/>
                <a:cs typeface="+mj-lt"/>
              </a:rPr>
              <a:t> de </a:t>
            </a:r>
            <a:r>
              <a:rPr lang="en-US" sz="2400" b="1" err="1">
                <a:ea typeface="+mj-lt"/>
                <a:cs typeface="+mj-lt"/>
              </a:rPr>
              <a:t>programação</a:t>
            </a:r>
            <a:r>
              <a:rPr lang="en-US" sz="2400" b="1" dirty="0">
                <a:ea typeface="+mj-lt"/>
                <a:cs typeface="+mj-lt"/>
              </a:rPr>
              <a:t> de </a:t>
            </a:r>
            <a:r>
              <a:rPr lang="en-US" sz="2400" b="1" err="1">
                <a:ea typeface="+mj-lt"/>
                <a:cs typeface="+mj-lt"/>
              </a:rPr>
              <a:t>servidor</a:t>
            </a:r>
            <a:r>
              <a:rPr lang="en-US" sz="2400" b="1" dirty="0">
                <a:ea typeface="+mj-lt"/>
                <a:cs typeface="+mj-lt"/>
              </a:rPr>
              <a:t> web</a:t>
            </a:r>
            <a:endParaRPr lang="en-US" sz="2400" b="1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53AB708-B7C5-A47E-747A-894F858D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986" y="1717964"/>
            <a:ext cx="363785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O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do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lado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do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servidor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pode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ser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escrito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algumas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linguagens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programação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-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exemplos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linguagens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da web do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lado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do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servidor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populares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8E8E8"/>
                </a:solidFill>
                <a:ea typeface="+mn-lt"/>
                <a:cs typeface="+mn-lt"/>
              </a:rPr>
              <a:t>incluem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PHP, Python, Ruby, C # e NodeJS (JavaScript)</a:t>
            </a:r>
            <a:r>
              <a:rPr lang="en-US" sz="2000" dirty="0">
                <a:solidFill>
                  <a:srgbClr val="E8E8E8"/>
                </a:solidFill>
                <a:ea typeface="+mn-lt"/>
                <a:cs typeface="+mn-lt"/>
              </a:rPr>
              <a:t>.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9DA7FB-58B6-B529-B5C6-B787A347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713075"/>
            <a:ext cx="5451627" cy="30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EED-7828-0D60-8576-EE45E1CD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208" y="166910"/>
            <a:ext cx="363413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+mj-lt"/>
                <a:cs typeface="+mj-lt"/>
              </a:rPr>
              <a:t>E </a:t>
            </a:r>
            <a:r>
              <a:rPr lang="en-US" sz="2400" b="1" dirty="0" err="1">
                <a:ea typeface="+mj-lt"/>
                <a:cs typeface="+mj-lt"/>
              </a:rPr>
              <a:t>quem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dirty="0" err="1">
                <a:ea typeface="+mj-lt"/>
                <a:cs typeface="+mj-lt"/>
              </a:rPr>
              <a:t>criou</a:t>
            </a:r>
            <a:r>
              <a:rPr lang="en-US" sz="2400" b="1" dirty="0">
                <a:ea typeface="+mj-lt"/>
                <a:cs typeface="+mj-lt"/>
              </a:rPr>
              <a:t> o </a:t>
            </a:r>
            <a:r>
              <a:rPr lang="en-US" sz="2400" b="1" dirty="0" err="1">
                <a:ea typeface="+mj-lt"/>
                <a:cs typeface="+mj-lt"/>
              </a:rPr>
              <a:t>servidor</a:t>
            </a:r>
            <a:r>
              <a:rPr lang="en-US" sz="2400" b="1" dirty="0">
                <a:ea typeface="+mj-lt"/>
                <a:cs typeface="+mj-lt"/>
              </a:rPr>
              <a:t> web?</a:t>
            </a:r>
            <a:endParaRPr lang="en-US" sz="2400" b="1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53AB708-B7C5-A47E-747A-894F858D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986" y="1717964"/>
            <a:ext cx="3637852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O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cientista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computação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britânico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 Tim Berners-Lee 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criou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o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primeiro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servidor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web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1990,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enquanto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trabalhava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no CERN, a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Organização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Europeia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de Pesquisa Nuclear,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na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Suíça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. O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servidor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ficava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no </a:t>
            </a:r>
            <a:r>
              <a:rPr lang="en-US" sz="2000" dirty="0" err="1">
                <a:solidFill>
                  <a:srgbClr val="EEF0FF"/>
                </a:solidFill>
                <a:ea typeface="+mn-lt"/>
                <a:cs typeface="+mn-lt"/>
              </a:rPr>
              <a:t>computador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NeXT. </a:t>
            </a:r>
            <a:endParaRPr lang="en-US" sz="2000" dirty="0"/>
          </a:p>
        </p:txBody>
      </p:sp>
      <p:pic>
        <p:nvPicPr>
          <p:cNvPr id="4" name="Content Placeholder 3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219DA7FB-58B6-B529-B5C6-B787A347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64" y="965453"/>
            <a:ext cx="5995572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4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EED-7828-0D60-8576-EE45E1CD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208" y="166910"/>
            <a:ext cx="363413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+mj-lt"/>
                <a:cs typeface="+mj-lt"/>
              </a:rPr>
              <a:t>E </a:t>
            </a:r>
            <a:r>
              <a:rPr lang="en-US" sz="2400" b="1" dirty="0" err="1">
                <a:ea typeface="+mj-lt"/>
                <a:cs typeface="+mj-lt"/>
              </a:rPr>
              <a:t>quem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dirty="0" err="1">
                <a:ea typeface="+mj-lt"/>
                <a:cs typeface="+mj-lt"/>
              </a:rPr>
              <a:t>usa</a:t>
            </a:r>
            <a:r>
              <a:rPr lang="en-US" sz="2400" b="1" dirty="0">
                <a:ea typeface="+mj-lt"/>
                <a:cs typeface="+mj-lt"/>
              </a:rPr>
              <a:t> o </a:t>
            </a:r>
            <a:r>
              <a:rPr lang="en-US" sz="2400" b="1" dirty="0" err="1">
                <a:ea typeface="+mj-lt"/>
                <a:cs typeface="+mj-lt"/>
              </a:rPr>
              <a:t>servidor</a:t>
            </a:r>
            <a:r>
              <a:rPr lang="en-US" sz="2400" b="1" dirty="0">
                <a:ea typeface="+mj-lt"/>
                <a:cs typeface="+mj-lt"/>
              </a:rPr>
              <a:t> web?</a:t>
            </a:r>
            <a:endParaRPr lang="en-US" sz="2400" b="1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53AB708-B7C5-A47E-747A-894F858D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986" y="1357746"/>
            <a:ext cx="3637852" cy="51353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Bom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essa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resposta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é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bem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simples,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servidores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web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usados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EEF0FF"/>
                </a:solidFill>
                <a:ea typeface="+mn-lt"/>
                <a:cs typeface="+mn-lt"/>
              </a:rPr>
              <a:t>todos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EF0FF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EF0FF"/>
                </a:solidFill>
                <a:ea typeface="+mn-lt"/>
                <a:cs typeface="+mn-lt"/>
              </a:rPr>
              <a:t>usuários</a:t>
            </a:r>
            <a:r>
              <a:rPr lang="en-US" sz="2000" dirty="0">
                <a:solidFill>
                  <a:srgbClr val="EEF0FF"/>
                </a:solidFill>
                <a:ea typeface="+mn-lt"/>
                <a:cs typeface="+mn-lt"/>
              </a:rPr>
              <a:t> da internet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, pois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essenciais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para o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funcionamento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da rede.</a:t>
            </a:r>
          </a:p>
          <a:p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Sendo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usado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tanto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0EFFF"/>
                </a:solidFill>
                <a:ea typeface="+mn-lt"/>
                <a:cs typeface="+mn-lt"/>
              </a:rPr>
              <a:t>usuarios</a:t>
            </a:r>
            <a:r>
              <a:rPr lang="en-US" sz="2000">
                <a:solidFill>
                  <a:srgbClr val="F0EFFF"/>
                </a:solidFill>
                <a:ea typeface="+mn-lt"/>
                <a:cs typeface="+mn-lt"/>
              </a:rPr>
              <a:t>.</a:t>
            </a:r>
          </a:p>
          <a:p>
            <a:r>
              <a:rPr lang="en-US" sz="2000" b="1" dirty="0">
                <a:solidFill>
                  <a:srgbClr val="F0EFFF"/>
                </a:solidFill>
                <a:ea typeface="+mn-lt"/>
                <a:cs typeface="+mn-lt"/>
              </a:rPr>
              <a:t>Sites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, que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hospedados</a:t>
            </a:r>
            <a:r>
              <a:rPr lang="en-US" sz="2000">
                <a:solidFill>
                  <a:srgbClr val="F0EFFF"/>
                </a:solidFill>
                <a:ea typeface="+mn-lt"/>
                <a:cs typeface="+mn-lt"/>
              </a:rPr>
              <a:t> no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mesmo</a:t>
            </a:r>
            <a:r>
              <a:rPr lang="en-US" sz="2000">
                <a:solidFill>
                  <a:srgbClr val="F0EFFF"/>
                </a:solidFill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E </a:t>
            </a:r>
            <a:r>
              <a:rPr lang="en-US" sz="2000" b="1" err="1">
                <a:solidFill>
                  <a:srgbClr val="F0EFFF"/>
                </a:solidFill>
                <a:ea typeface="+mn-lt"/>
                <a:cs typeface="+mn-lt"/>
              </a:rPr>
              <a:t>navegadores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que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sao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equipamentos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que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clientes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solicitam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as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paginas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aos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0EFFF"/>
                </a:solidFill>
                <a:ea typeface="+mn-lt"/>
                <a:cs typeface="+mn-lt"/>
              </a:rPr>
              <a:t>servidores</a:t>
            </a:r>
            <a:r>
              <a:rPr lang="en-US" sz="2000" dirty="0">
                <a:solidFill>
                  <a:srgbClr val="F0EFFF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4" name="Content Placeholder 3" descr="A blue earth with lights around it&#10;&#10;Description automatically generated">
            <a:extLst>
              <a:ext uri="{FF2B5EF4-FFF2-40B4-BE49-F238E27FC236}">
                <a16:creationId xmlns:a16="http://schemas.microsoft.com/office/drawing/2014/main" id="{219DA7FB-58B6-B529-B5C6-B787A347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64" y="1221853"/>
            <a:ext cx="5995572" cy="46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0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se-up of cables with lights&#10;&#10;Description automatically generated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" y="10"/>
            <a:ext cx="1219198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5968" y="2816524"/>
            <a:ext cx="1496682" cy="954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47776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3524F-087C-4838-9553-7CBB129B4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2431B6-C1D5-4398-BE4E-36F2E44F8E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C53FD1-3DBA-4C27-90DF-64ABCD60C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15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Servidor  Web</vt:lpstr>
      <vt:lpstr>O QUE É UM SERVIDOR WEB?</vt:lpstr>
      <vt:lpstr>Tipos de Servidores Web</vt:lpstr>
      <vt:lpstr>Estático</vt:lpstr>
      <vt:lpstr>Dinâmico</vt:lpstr>
      <vt:lpstr>A linguagem de programação de servidor web</vt:lpstr>
      <vt:lpstr>E quem criou o servidor web?</vt:lpstr>
      <vt:lpstr>E quem usa o servidor web?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191</cp:revision>
  <dcterms:created xsi:type="dcterms:W3CDTF">2024-09-15T18:28:37Z</dcterms:created>
  <dcterms:modified xsi:type="dcterms:W3CDTF">2024-09-15T20:03:42Z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