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l77lDJcjQQ4s/AjBDvaSJx+Ou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cd30c1a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cd30c1a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1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1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輔助字幕">
  <p:cSld name="標題與輔助字幕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輔助字幕)">
  <p:cSld name="引述 (含輔助字幕)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名片">
  <p:cSld name="引述名片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是非題">
  <p:cSld name="是非題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1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pad.org/vl7e6k2z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1507067" y="1739516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dirty="0"/>
              <a:t>Graph Representation</a:t>
            </a:r>
            <a:endParaRPr dirty="0"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507067" y="3385818"/>
            <a:ext cx="7766936" cy="2088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altLang="zh-TW" sz="2800" dirty="0">
                <a:latin typeface="Trebuchet MS" panose="020B0703020202090204" pitchFamily="34" charset="0"/>
              </a:rPr>
              <a:t>redleaf23477</a:t>
            </a:r>
            <a:endParaRPr lang="en" altLang="zh-TW" sz="2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" altLang="zh-TW" sz="2800" dirty="0">
                <a:latin typeface="Trebuchet MS" panose="020B0703020202090204" pitchFamily="34" charset="0"/>
              </a:rPr>
              <a:t>(2022 Summer TA)</a:t>
            </a:r>
            <a:endParaRPr lang="en" altLang="zh-TW" sz="2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" altLang="zh-TW" sz="2800" dirty="0">
                <a:latin typeface="Trebuchet MS" panose="020B0703020202090204" pitchFamily="34" charset="0"/>
              </a:rPr>
              <a:t>Han</a:t>
            </a:r>
            <a:endParaRPr lang="en" altLang="zh-TW" sz="28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" altLang="zh-TW" sz="2800" dirty="0">
                <a:latin typeface="Trebuchet MS" panose="020B0703020202090204" pitchFamily="34" charset="0"/>
              </a:rPr>
              <a:t>(2023 Spring TA)</a:t>
            </a:r>
            <a:endParaRPr lang="en" altLang="zh-TW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Adjacency List – Initialize ( |V| = n )</a:t>
            </a:r>
            <a:endParaRPr/>
          </a:p>
        </p:txBody>
      </p:sp>
      <p:sp>
        <p:nvSpPr>
          <p:cNvPr id="206" name="Google Shape;206;p1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207" name="Google Shape;20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2160589"/>
            <a:ext cx="8629866" cy="444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Adjacency List – Insert edge(u, v)</a:t>
            </a:r>
            <a:endParaRPr/>
          </a:p>
        </p:txBody>
      </p:sp>
      <p:sp>
        <p:nvSpPr>
          <p:cNvPr id="213" name="Google Shape;213;p1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214" name="Google Shape;21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3" y="2160590"/>
            <a:ext cx="7188473" cy="1538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7333" y="4752518"/>
            <a:ext cx="7189255" cy="10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cd30c1a2d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class sample codes</a:t>
            </a:r>
            <a:endParaRPr/>
          </a:p>
        </p:txBody>
      </p:sp>
      <p:sp>
        <p:nvSpPr>
          <p:cNvPr id="221" name="Google Shape;221;g13cd30c1a2d_0_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adjacency_matrix</a:t>
            </a:r>
            <a:endParaRPr dirty="0"/>
          </a:p>
          <a:p>
            <a:pPr marL="0" lvl="0" indent="0"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http://codepad.org/vl7e6k2z</a:t>
            </a:r>
            <a:endParaRPr lang="en-US" u="sng" dirty="0">
              <a:solidFill>
                <a:schemeClr val="hlink"/>
              </a:solidFill>
            </a:endParaRPr>
          </a:p>
          <a:p>
            <a:pPr marL="0" lvl="0" indent="0"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/>
              <a:t>adjacency_list</a:t>
            </a:r>
            <a:endParaRPr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u="sng" dirty="0">
                <a:solidFill>
                  <a:schemeClr val="hlink"/>
                </a:solidFill>
              </a:rPr>
              <a:t>http://</a:t>
            </a:r>
            <a:r>
              <a:rPr lang="en-US" u="sng" dirty="0" err="1">
                <a:solidFill>
                  <a:schemeClr val="hlink"/>
                </a:solidFill>
              </a:rPr>
              <a:t>codepad.org</a:t>
            </a:r>
            <a:r>
              <a:rPr lang="en-US" u="sng" dirty="0">
                <a:solidFill>
                  <a:schemeClr val="hlink"/>
                </a:solidFill>
              </a:rPr>
              <a:t>/I1DJOsWL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About space complexity</a:t>
            </a:r>
            <a:endParaRPr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677334" y="2160588"/>
            <a:ext cx="8596668" cy="43778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66" t="-1112" r="-63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151" name="Google Shape;15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3652" y="609600"/>
            <a:ext cx="5179648" cy="1455438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Adjacency Matrix</a:t>
            </a:r>
            <a:endParaRPr/>
          </a:p>
        </p:txBody>
      </p:sp>
      <p:sp>
        <p:nvSpPr>
          <p:cNvPr id="157" name="Google Shape;157;p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Using a |V| x |V| matrix A to store a </a:t>
            </a:r>
            <a:r>
              <a:rPr lang="en-US" sz="2400">
                <a:solidFill>
                  <a:srgbClr val="FF0000"/>
                </a:solidFill>
              </a:rPr>
              <a:t>undirected</a:t>
            </a:r>
            <a:r>
              <a:rPr lang="en-US" sz="2400"/>
              <a:t> graph G = (V, E).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A[u][v] = 1, A[v][u] = 1, if (u, v) is an edge.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A[u][v] = 0, A[v][u] = 0, otherwise.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Using a |V| x |V| matrix A to store a </a:t>
            </a:r>
            <a:r>
              <a:rPr lang="en-US" sz="2400">
                <a:solidFill>
                  <a:srgbClr val="FF0000"/>
                </a:solidFill>
              </a:rPr>
              <a:t>directed</a:t>
            </a:r>
            <a:r>
              <a:rPr lang="en-US" sz="2400"/>
              <a:t> graph G = (V, E).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A[u][v] = 1, if (u, v) is an edge.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A[u][v] = 0, otherwise.</a:t>
            </a:r>
            <a:endParaRPr sz="2400"/>
          </a:p>
        </p:txBody>
      </p:sp>
      <p:pic>
        <p:nvPicPr>
          <p:cNvPr id="158" name="Google Shape;15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3652" y="69762"/>
            <a:ext cx="4275110" cy="2166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Adjacency Matrix</a:t>
            </a:r>
            <a:endParaRPr/>
          </a:p>
        </p:txBody>
      </p:sp>
      <p:sp>
        <p:nvSpPr>
          <p:cNvPr id="164" name="Google Shape;164;p4"/>
          <p:cNvSpPr txBox="1">
            <a:spLocks noGrp="1"/>
          </p:cNvSpPr>
          <p:nvPr>
            <p:ph type="body" idx="1"/>
          </p:nvPr>
        </p:nvSpPr>
        <p:spPr>
          <a:xfrm>
            <a:off x="677334" y="2160588"/>
            <a:ext cx="8596668" cy="462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Using a |V| x |V| matrix A to store a </a:t>
            </a:r>
            <a:r>
              <a:rPr lang="en-US" sz="2400">
                <a:solidFill>
                  <a:srgbClr val="FF0000"/>
                </a:solidFill>
              </a:rPr>
              <a:t>weighted undirected </a:t>
            </a:r>
            <a:r>
              <a:rPr lang="en-US" sz="2400"/>
              <a:t>graph G = (V, E).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A[u][v] = w, A[v][u] = w, if (u, v, w) is an edge.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A[u][v] = INF, A[v][u] = INF, otherwise.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Using a |V| x |V| matrix A to store a </a:t>
            </a:r>
            <a:r>
              <a:rPr lang="en-US" sz="2400">
                <a:solidFill>
                  <a:srgbClr val="FF0000"/>
                </a:solidFill>
              </a:rPr>
              <a:t>weighted directed </a:t>
            </a:r>
            <a:r>
              <a:rPr lang="en-US" sz="2400"/>
              <a:t>graph G = (V, E).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A[u][v] = w, if (u, v, w) is an edge.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A[u][v] = INF, otherwise.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/>
              <a:t>INF is a specific value you defined, which should be different from any possible value during calculation.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Adjacency Matrix – Space Complexity</a:t>
            </a:r>
            <a:endParaRPr/>
          </a:p>
        </p:txBody>
      </p:sp>
      <p:sp>
        <p:nvSpPr>
          <p:cNvPr id="170" name="Google Shape;170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66" t="-12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171" name="Google Shape;17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0709" y="3766690"/>
            <a:ext cx="5663381" cy="2870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Adjacency Matrix – Initialize ( |V| = n )</a:t>
            </a:r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178" name="Google Shape;17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2160589"/>
            <a:ext cx="10247496" cy="36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Adjacency Matrix – Insert edge(u, v)</a:t>
            </a:r>
            <a:endParaRPr/>
          </a:p>
        </p:txBody>
      </p:sp>
      <p:sp>
        <p:nvSpPr>
          <p:cNvPr id="184" name="Google Shape;184;p7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pic>
        <p:nvPicPr>
          <p:cNvPr id="185" name="Google Shape;18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3" y="4817532"/>
            <a:ext cx="6283319" cy="1223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7333" y="2167962"/>
            <a:ext cx="6279117" cy="1823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Adjacency List</a:t>
            </a:r>
            <a:endParaRPr/>
          </a:p>
        </p:txBody>
      </p:sp>
      <p:sp>
        <p:nvSpPr>
          <p:cNvPr id="192" name="Google Shape;192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For each vertex u in graph G = (V, E), store its neighbors in a list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760"/>
              <a:buChar char="►"/>
            </a:pPr>
            <a:r>
              <a:rPr lang="en-US" sz="2200"/>
              <a:t>If there is an edge (u, v) in G, put v in the list.</a:t>
            </a:r>
            <a:endParaRPr sz="2200"/>
          </a:p>
        </p:txBody>
      </p:sp>
      <p:pic>
        <p:nvPicPr>
          <p:cNvPr id="193" name="Google Shape;19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5342" y="3777900"/>
            <a:ext cx="4935794" cy="2999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Adjacency List – Space Complexity</a:t>
            </a:r>
            <a:endParaRPr/>
          </a:p>
        </p:txBody>
      </p:sp>
      <p:sp>
        <p:nvSpPr>
          <p:cNvPr id="199" name="Google Shape;199;p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66" t="-12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pic>
        <p:nvPicPr>
          <p:cNvPr id="200" name="Google Shape;20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5342" y="3777900"/>
            <a:ext cx="4935794" cy="2999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413</Words>
  <Application>Microsoft Macintosh PowerPoint</Application>
  <PresentationFormat>寬螢幕</PresentationFormat>
  <Paragraphs>39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Noto Sans Symbols</vt:lpstr>
      <vt:lpstr>Arial</vt:lpstr>
      <vt:lpstr>Trebuchet MS</vt:lpstr>
      <vt:lpstr>多面向</vt:lpstr>
      <vt:lpstr>Graph Representation</vt:lpstr>
      <vt:lpstr>About space complexity</vt:lpstr>
      <vt:lpstr>Adjacency Matrix</vt:lpstr>
      <vt:lpstr>Adjacency Matrix</vt:lpstr>
      <vt:lpstr>Adjacency Matrix – Space Complexity</vt:lpstr>
      <vt:lpstr>Adjacency Matrix – Initialize ( |V| = n )</vt:lpstr>
      <vt:lpstr>Adjacency Matrix – Insert edge(u, v)</vt:lpstr>
      <vt:lpstr>Adjacency List</vt:lpstr>
      <vt:lpstr>Adjacency List – Space Complexity</vt:lpstr>
      <vt:lpstr>Adjacency List – Initialize ( |V| = n )</vt:lpstr>
      <vt:lpstr>Adjacency List – Insert edge(u, v)</vt:lpstr>
      <vt:lpstr>in class sample codes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Representation</dc:title>
  <dc:creator>廖軒裕</dc:creator>
  <cp:lastModifiedBy>則翰 陳</cp:lastModifiedBy>
  <cp:revision>3</cp:revision>
  <dcterms:created xsi:type="dcterms:W3CDTF">2022-07-13T00:15:46Z</dcterms:created>
  <dcterms:modified xsi:type="dcterms:W3CDTF">2023-03-11T08:46:05Z</dcterms:modified>
</cp:coreProperties>
</file>