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FBB9CB-F3F7-46C8-BC0D-98E2512C1F09}">
  <a:tblStyle styleId="{9BFBB9CB-F3F7-46C8-BC0D-98E2512C1F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dce8c6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dce8c6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dce8c660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dce8c660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405ba94e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405ba94e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05ba94ef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05ba94ef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dce8c660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dce8c660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dce8c660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dce8c66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dce8c660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dce8c660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dce8c660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dce8c660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dce8c660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dce8c660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dce8c66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dce8c66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ce8c660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ce8c660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dce8c660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dce8c660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dce8c660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dce8c660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ce8c660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dce8c66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dce8c660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dce8c660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dce8c660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dce8c660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codepad.org/t2bkzIwA" TargetMode="External"/><Relationship Id="rId4" Type="http://schemas.openxmlformats.org/officeDocument/2006/relationships/hyperlink" Target="http://codepad.org/SfbFwz8z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41650"/>
            <a:ext cx="8520600" cy="29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 ＆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Spanning Tree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Time Complexity</a:t>
            </a:r>
            <a:endParaRPr sz="3020"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75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 </a:t>
            </a:r>
            <a:r>
              <a:rPr lang="en" sz="2400"/>
              <a:t>o</a:t>
            </a:r>
            <a:r>
              <a:rPr lang="en" sz="2400"/>
              <a:t>perations: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 operations: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 operations:  </a:t>
            </a:r>
            <a:endParaRPr sz="2400"/>
          </a:p>
        </p:txBody>
      </p:sp>
      <p:sp>
        <p:nvSpPr>
          <p:cNvPr id="131" name="Google Shape;131;p22"/>
          <p:cNvSpPr txBox="1"/>
          <p:nvPr/>
        </p:nvSpPr>
        <p:spPr>
          <a:xfrm>
            <a:off x="4237350" y="1233975"/>
            <a:ext cx="216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(with both)</a:t>
            </a:r>
            <a:endParaRPr sz="24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050" y="1703400"/>
            <a:ext cx="1432677" cy="4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201" y="1292900"/>
            <a:ext cx="1493158" cy="4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4237350" y="1644500"/>
            <a:ext cx="5036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(with Union by size Only) (why?)</a:t>
            </a:r>
            <a:endParaRPr sz="2400"/>
          </a:p>
        </p:txBody>
      </p:sp>
      <p:sp>
        <p:nvSpPr>
          <p:cNvPr id="135" name="Google Shape;135;p22"/>
          <p:cNvSpPr txBox="1"/>
          <p:nvPr/>
        </p:nvSpPr>
        <p:spPr>
          <a:xfrm>
            <a:off x="4237350" y="2080750"/>
            <a:ext cx="444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(with Path Compression Only)</a:t>
            </a:r>
            <a:endParaRPr sz="2400"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675" y="2139675"/>
            <a:ext cx="1432677" cy="4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Minimum Spanning Tree</a:t>
            </a:r>
            <a:endParaRPr sz="3011"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 G = (V,E) be an undirected, connected graph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spanning tree of G is a tree, using only edges in E, which connects all vertices of G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722" y="2237900"/>
            <a:ext cx="5863650" cy="29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Minimum Spanning Tree</a:t>
            </a:r>
            <a:endParaRPr sz="3011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Assume each of the edges have weight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MST of G is spanning tree such that the sum of edge weights is minimized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722" y="2237900"/>
            <a:ext cx="5863650" cy="29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Minimum Spanning Tree</a:t>
            </a:r>
            <a:endParaRPr sz="3011"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try to implement the Kruskal’s Algorithm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Time Complexity: O(ElogE)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 Disjoint Set!!!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11"/>
              <a:t>Kruskal’s Algorithm - Preprocess</a:t>
            </a:r>
            <a:endParaRPr sz="3011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2674" y="174674"/>
            <a:ext cx="2769625" cy="16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9" y="2295496"/>
            <a:ext cx="6455825" cy="159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10"/>
              <a:t>Kruskal’s Algorithm - Adding Edge</a:t>
            </a:r>
            <a:endParaRPr sz="3309"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1152475"/>
            <a:ext cx="85206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17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 sz="272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add from least-costing edge</a:t>
            </a:r>
            <a:endParaRPr sz="8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tree -&gt; no-cycle</a:t>
            </a:r>
            <a:endParaRPr sz="8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8000"/>
              <a:t>if insert edge (u, v) forms a cycle, skip it(check by DSU)</a:t>
            </a:r>
            <a:endParaRPr sz="8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274625" cy="246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in class sample codes</a:t>
            </a:r>
            <a:endParaRPr sz="3020"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Path Compression + Union By Size: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http://codepad.org/t2bkzIwA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MST: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4"/>
              </a:rPr>
              <a:t>http://codepad.org/SfbFwz8z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DSU</a:t>
            </a:r>
            <a:endParaRPr sz="3020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maintain disjoint set by a forest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each element has its parent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each set is a seperate rooted tree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the representative of each set is the root of tree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example: { {a, b, c, d}, {e, f, g}, {h} }</a:t>
            </a:r>
            <a:endParaRPr sz="24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263" y="3337850"/>
            <a:ext cx="4413476" cy="17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DSU- struct declaration</a:t>
            </a:r>
            <a:endParaRPr sz="30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2875"/>
            <a:ext cx="6556764" cy="339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69" name="Google Shape;69;p15"/>
          <p:cNvGraphicFramePr/>
          <p:nvPr/>
        </p:nvGraphicFramePr>
        <p:xfrm>
          <a:off x="5895525" y="328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{9BFBB9CB-F3F7-46C8-BC0D-98E2512C1F09}</a:tableStyleId>
              </a:tblPr>
              <a:tblGrid>
                <a:gridCol w="814450"/>
                <a:gridCol w="382850"/>
                <a:gridCol w="382850"/>
                <a:gridCol w="382850"/>
                <a:gridCol w="382850"/>
                <a:gridCol w="387525"/>
              </a:tblGrid>
              <a:tr h="3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DSU- union()</a:t>
            </a:r>
            <a:endParaRPr sz="30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6057900" cy="1057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7845" y="2714100"/>
            <a:ext cx="2333600" cy="18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4251" y="2714100"/>
            <a:ext cx="2039024" cy="1854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4071950" y="3571875"/>
            <a:ext cx="141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 txBox="1"/>
          <p:nvPr/>
        </p:nvSpPr>
        <p:spPr>
          <a:xfrm>
            <a:off x="4255550" y="3061600"/>
            <a:ext cx="105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uni(f, h)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DSU- optimization: union by size</a:t>
            </a:r>
            <a:endParaRPr sz="302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2524075"/>
            <a:ext cx="6810375" cy="2533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63"/>
            <a:ext cx="6057900" cy="10572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9" name="Google Shape;89;p17"/>
          <p:cNvSpPr txBox="1"/>
          <p:nvPr/>
        </p:nvSpPr>
        <p:spPr>
          <a:xfrm>
            <a:off x="4174025" y="4294400"/>
            <a:ext cx="45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Would the size of each element correct?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DSU- struct declaration</a:t>
            </a:r>
            <a:endParaRPr sz="302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2875"/>
            <a:ext cx="6556764" cy="339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97" name="Google Shape;97;p18"/>
          <p:cNvGraphicFramePr/>
          <p:nvPr/>
        </p:nvGraphicFramePr>
        <p:xfrm>
          <a:off x="5895525" y="3286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{9BFBB9CB-F3F7-46C8-BC0D-98E2512C1F09}</a:tableStyleId>
              </a:tblPr>
              <a:tblGrid>
                <a:gridCol w="814450"/>
                <a:gridCol w="382850"/>
                <a:gridCol w="382850"/>
                <a:gridCol w="382850"/>
                <a:gridCol w="382850"/>
                <a:gridCol w="387525"/>
              </a:tblGrid>
              <a:tr h="3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parent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7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98" name="Google Shape;98;p18"/>
          <p:cNvSpPr txBox="1"/>
          <p:nvPr/>
        </p:nvSpPr>
        <p:spPr>
          <a:xfrm>
            <a:off x="3735875" y="1396075"/>
            <a:ext cx="518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Only the size of each rooted tree’s root is correct, but it is enough.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065200" y="1726850"/>
            <a:ext cx="547500" cy="31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DSU- find_root()</a:t>
            </a:r>
            <a:endParaRPr sz="302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600700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DSU- optimization: path compression</a:t>
            </a:r>
            <a:endParaRPr sz="3020"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3082975"/>
            <a:ext cx="7400925" cy="14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5600700" cy="144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8725" y="1400762"/>
            <a:ext cx="3031945" cy="157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1656875" y="1900350"/>
            <a:ext cx="4246500" cy="31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656875" y="3848875"/>
            <a:ext cx="6055800" cy="312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DSU- same()</a:t>
            </a:r>
            <a:endParaRPr sz="3020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75"/>
            <a:ext cx="6067425" cy="1104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