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73"/>
  </p:normalViewPr>
  <p:slideViewPr>
    <p:cSldViewPr snapToGrid="0" snapToObjects="1">
      <p:cViewPr varScale="1">
        <p:scale>
          <a:sx n="143" d="100"/>
          <a:sy n="143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8E3E1-1B76-BD43-8E86-7A0727F70DFA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150DD-52ED-3E4F-A53B-62DE916039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14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150DD-52ED-3E4F-A53B-62DE916039B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0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150DD-52ED-3E4F-A53B-62DE916039B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02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150DD-52ED-3E4F-A53B-62DE916039B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0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DDD3E94-3C84-FC40-ABD3-0408183428E0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WnS - Write And Share | Afonso, Amrani, Reka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AE28-029E-2C4A-AC9B-C37DF28B3A82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093C537-BE5D-6744-80C9-A3C5E1906C18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AD56-38F5-0640-A08F-0917817F28D5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A963A54-FFD3-7940-B34C-28F270EE6189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WnS - Write And Share | Afonso, Amrani, Reka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88FFC35-26AC-B649-AF2D-0C167A762371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6C95C70-94E5-2445-95F2-62162D2AA2B8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5D2-B374-BF41-9832-63057BFB65AC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9C17064-0AC2-2E46-9B6A-7272EA7C1669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736F-B2D6-D04D-9BF0-34E9734F03BD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C2AEB05-C390-1B41-AAE3-A08B3F95B422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547A5-D60E-5641-9FCD-BAB5BDE75F8E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WnS - Write And Share | Afonso, Amrani, Reka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WnS</a:t>
            </a:r>
            <a:r>
              <a:rPr lang="fr-FR" dirty="0"/>
              <a:t> =&gt; Write and Share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Xavier </a:t>
            </a:r>
            <a:r>
              <a:rPr lang="fr-FR" dirty="0" err="1"/>
              <a:t>Vaz</a:t>
            </a:r>
            <a:r>
              <a:rPr lang="fr-FR" dirty="0"/>
              <a:t> Afonso &amp; Mentor Reka &amp; </a:t>
            </a:r>
            <a:r>
              <a:rPr lang="fr-FR" dirty="0" err="1"/>
              <a:t>Kamil</a:t>
            </a:r>
            <a:r>
              <a:rPr lang="fr-FR" dirty="0"/>
              <a:t> </a:t>
            </a:r>
            <a:r>
              <a:rPr lang="fr-FR" dirty="0" err="1"/>
              <a:t>Amrani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8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Défis TWEB</a:t>
            </a:r>
            <a:br>
              <a:rPr lang="fr-FR" b="1" dirty="0"/>
            </a:br>
            <a:r>
              <a:rPr lang="fr-FR" sz="2400" dirty="0"/>
              <a:t>Modélisation Frontend</a:t>
            </a:r>
            <a:endParaRPr lang="fr-FR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Choix: </a:t>
            </a:r>
            <a:r>
              <a:rPr lang="fr-FR" dirty="0" err="1"/>
              <a:t>ReactJS</a:t>
            </a:r>
            <a:endParaRPr lang="fr-FR" dirty="0"/>
          </a:p>
          <a:p>
            <a:r>
              <a:rPr lang="fr-FR" b="1" dirty="0"/>
              <a:t>API: </a:t>
            </a:r>
            <a:r>
              <a:rPr lang="fr-FR" dirty="0"/>
              <a:t>API REST sécurisée réalisée avec le </a:t>
            </a:r>
            <a:r>
              <a:rPr lang="fr-FR" dirty="0" err="1"/>
              <a:t>Spring</a:t>
            </a:r>
            <a:r>
              <a:rPr lang="fr-FR" dirty="0"/>
              <a:t> Framework</a:t>
            </a:r>
          </a:p>
          <a:p>
            <a:r>
              <a:rPr lang="fr-FR" b="1" dirty="0" err="1"/>
              <a:t>Onboarding</a:t>
            </a:r>
            <a:r>
              <a:rPr lang="fr-FR" b="1" dirty="0"/>
              <a:t>: </a:t>
            </a:r>
            <a:r>
              <a:rPr lang="fr-FR" dirty="0"/>
              <a:t>guidage de l’utilisateur avec </a:t>
            </a:r>
            <a:r>
              <a:rPr lang="fr-FR" dirty="0" err="1"/>
              <a:t>ReactTour</a:t>
            </a:r>
            <a:endParaRPr lang="fr-FR" dirty="0"/>
          </a:p>
          <a:p>
            <a:r>
              <a:rPr lang="fr-FR" b="1" dirty="0"/>
              <a:t>UI States:</a:t>
            </a:r>
            <a:r>
              <a:rPr lang="fr-FR" dirty="0"/>
              <a:t> chargement, erreur, listes vides, etc.</a:t>
            </a:r>
          </a:p>
          <a:p>
            <a:r>
              <a:rPr lang="fr-FR" b="1" dirty="0"/>
              <a:t>Feedback: </a:t>
            </a:r>
            <a:r>
              <a:rPr lang="fr-FR" dirty="0"/>
              <a:t>réalisé avec </a:t>
            </a:r>
            <a:r>
              <a:rPr lang="fr-FR" dirty="0" err="1"/>
              <a:t>MaterialUI</a:t>
            </a:r>
            <a:r>
              <a:rPr lang="fr-FR" dirty="0"/>
              <a:t> (</a:t>
            </a:r>
            <a:r>
              <a:rPr lang="fr-FR" dirty="0" err="1"/>
              <a:t>popup</a:t>
            </a:r>
            <a:r>
              <a:rPr lang="fr-FR" dirty="0"/>
              <a:t>, notifications, etc.)</a:t>
            </a:r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FEE4-7A1F-7345-A1A5-30372EBCE71A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9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..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MAC:</a:t>
            </a:r>
          </a:p>
          <a:p>
            <a:pPr lvl="1"/>
            <a:r>
              <a:rPr lang="fr-FR" dirty="0"/>
              <a:t>Prise en main, mise en place et déploiement d’</a:t>
            </a:r>
            <a:r>
              <a:rPr lang="fr-FR" dirty="0" err="1"/>
              <a:t>ElasticSearch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Gestion « conceptuelle » de deux bases de données </a:t>
            </a:r>
            <a:r>
              <a:rPr lang="fr-FR" dirty="0" err="1"/>
              <a:t>MongoDB</a:t>
            </a:r>
            <a:r>
              <a:rPr lang="fr-FR" dirty="0"/>
              <a:t> + </a:t>
            </a:r>
            <a:r>
              <a:rPr lang="fr-FR" dirty="0" err="1"/>
              <a:t>ElasticSearch</a:t>
            </a:r>
            <a:r>
              <a:rPr lang="fr-FR" dirty="0"/>
              <a:t> </a:t>
            </a:r>
          </a:p>
          <a:p>
            <a:r>
              <a:rPr lang="fr-FR" b="1" dirty="0"/>
              <a:t>TWEB:</a:t>
            </a:r>
          </a:p>
          <a:p>
            <a:pPr lvl="1"/>
            <a:r>
              <a:rPr lang="fr-FR" dirty="0"/>
              <a:t>Bootstrap avec </a:t>
            </a:r>
            <a:r>
              <a:rPr lang="fr-FR" dirty="0" err="1"/>
              <a:t>React</a:t>
            </a:r>
            <a:endParaRPr lang="fr-FR" dirty="0"/>
          </a:p>
          <a:p>
            <a:pPr lvl="1"/>
            <a:endParaRPr lang="fr-FR" b="1" dirty="0"/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AC2B-ADF8-DB4A-AD45-B02CA3A6206D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7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3A54-FFD3-7940-B34C-28F270EE6189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6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Write</a:t>
            </a:r>
            <a:r>
              <a:rPr lang="fr-FR" dirty="0"/>
              <a:t> and </a:t>
            </a:r>
            <a:r>
              <a:rPr lang="fr-FR" b="1" dirty="0"/>
              <a:t>Share</a:t>
            </a:r>
            <a:r>
              <a:rPr lang="fr-FR" dirty="0"/>
              <a:t> est un réseau social dédié aux amateurs d’écriture et écrivains</a:t>
            </a:r>
          </a:p>
          <a:p>
            <a:endParaRPr lang="fr-FR" dirty="0"/>
          </a:p>
          <a:p>
            <a:r>
              <a:rPr lang="fr-FR" dirty="0"/>
              <a:t>L’idée du réseau social est de pouvoir facilement </a:t>
            </a:r>
            <a:r>
              <a:rPr lang="fr-FR" b="1" dirty="0"/>
              <a:t>partager</a:t>
            </a:r>
            <a:r>
              <a:rPr lang="fr-FR" dirty="0"/>
              <a:t> ses écrits dans un format universel (</a:t>
            </a:r>
            <a:r>
              <a:rPr lang="fr-FR" b="1" dirty="0"/>
              <a:t>PDF</a:t>
            </a:r>
            <a:r>
              <a:rPr lang="fr-FR" dirty="0"/>
              <a:t>) avec tout le monde</a:t>
            </a:r>
          </a:p>
          <a:p>
            <a:endParaRPr lang="fr-FR" dirty="0"/>
          </a:p>
          <a:p>
            <a:r>
              <a:rPr lang="fr-FR" dirty="0"/>
              <a:t>Le réseau social permet aussi aux passionné de lecture de découvrir des articles, livres et auteurs.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9600-54BE-5146-8C9B-C37371CFB6B0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 </a:t>
            </a:r>
            <a:r>
              <a:rPr lang="fr-FR" dirty="0" err="1"/>
              <a:t>Stack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Base de donnée: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(héberge les informations liées aux utilisateurs)</a:t>
            </a:r>
          </a:p>
          <a:p>
            <a:pPr lvl="1"/>
            <a:r>
              <a:rPr lang="fr-FR" dirty="0" err="1"/>
              <a:t>ElasticSearch</a:t>
            </a:r>
            <a:r>
              <a:rPr lang="fr-FR" dirty="0"/>
              <a:t> (héberge les écrits des auteurs)</a:t>
            </a:r>
            <a:br>
              <a:rPr lang="fr-FR" dirty="0"/>
            </a:br>
            <a:endParaRPr lang="fr-FR" dirty="0"/>
          </a:p>
          <a:p>
            <a:r>
              <a:rPr lang="fr-FR" b="1" dirty="0" err="1"/>
              <a:t>Backend</a:t>
            </a:r>
            <a:r>
              <a:rPr lang="fr-FR" b="1" dirty="0"/>
              <a:t>: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Framework, </a:t>
            </a:r>
            <a:r>
              <a:rPr lang="fr-FR" dirty="0" err="1"/>
              <a:t>Spring</a:t>
            </a:r>
            <a:r>
              <a:rPr lang="fr-FR" dirty="0"/>
              <a:t> Security et </a:t>
            </a:r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lvl="1"/>
            <a:r>
              <a:rPr lang="fr-FR" dirty="0"/>
              <a:t>Autres librairies: </a:t>
            </a:r>
            <a:r>
              <a:rPr lang="fr-FR" dirty="0" err="1"/>
              <a:t>ElasticSearch</a:t>
            </a:r>
            <a:r>
              <a:rPr lang="fr-FR" dirty="0"/>
              <a:t> Client API, JJWT, </a:t>
            </a:r>
            <a:br>
              <a:rPr lang="fr-FR" dirty="0"/>
            </a:br>
            <a:endParaRPr lang="fr-FR" dirty="0"/>
          </a:p>
          <a:p>
            <a:r>
              <a:rPr lang="fr-FR" b="1" dirty="0" err="1"/>
              <a:t>Frontend</a:t>
            </a:r>
            <a:r>
              <a:rPr lang="fr-FR" b="1" dirty="0"/>
              <a:t>:</a:t>
            </a:r>
          </a:p>
          <a:p>
            <a:pPr lvl="1"/>
            <a:r>
              <a:rPr lang="fr-FR" dirty="0" err="1"/>
              <a:t>ReactJS</a:t>
            </a:r>
            <a:r>
              <a:rPr lang="fr-FR" dirty="0"/>
              <a:t> + </a:t>
            </a:r>
            <a:r>
              <a:rPr lang="fr-FR" dirty="0" err="1"/>
              <a:t>Material</a:t>
            </a:r>
            <a:r>
              <a:rPr lang="fr-FR" dirty="0"/>
              <a:t>-UI</a:t>
            </a:r>
          </a:p>
          <a:p>
            <a:pPr lvl="1"/>
            <a:r>
              <a:rPr lang="fr-FR" dirty="0"/>
              <a:t>Autres librairies: </a:t>
            </a:r>
            <a:r>
              <a:rPr lang="fr-FR" dirty="0" err="1"/>
              <a:t>React</a:t>
            </a:r>
            <a:r>
              <a:rPr lang="fr-FR" dirty="0"/>
              <a:t> Routeur, </a:t>
            </a:r>
            <a:r>
              <a:rPr lang="fr-FR" dirty="0" err="1"/>
              <a:t>Axios</a:t>
            </a:r>
            <a:r>
              <a:rPr lang="fr-FR" dirty="0"/>
              <a:t>, </a:t>
            </a:r>
            <a:r>
              <a:rPr lang="fr-FR" dirty="0" err="1"/>
              <a:t>ReactTour</a:t>
            </a:r>
            <a:r>
              <a:rPr lang="fr-FR" dirty="0"/>
              <a:t> et </a:t>
            </a:r>
            <a:r>
              <a:rPr lang="fr-FR" dirty="0" err="1"/>
              <a:t>PDFObject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3108-9C7C-344F-8B80-5D582DD6E400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761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Défis MAC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Choix: </a:t>
            </a:r>
            <a:r>
              <a:rPr lang="fr-FR" dirty="0" err="1"/>
              <a:t>ElasticSearch</a:t>
            </a:r>
            <a:r>
              <a:rPr lang="fr-FR" dirty="0"/>
              <a:t> et </a:t>
            </a:r>
            <a:r>
              <a:rPr lang="fr-FR" dirty="0" err="1"/>
              <a:t>MongoDB</a:t>
            </a:r>
            <a:endParaRPr lang="fr-FR" dirty="0"/>
          </a:p>
          <a:p>
            <a:r>
              <a:rPr lang="fr-FR" b="1" dirty="0"/>
              <a:t>Gestion d’annotations: </a:t>
            </a:r>
            <a:r>
              <a:rPr lang="fr-FR" dirty="0"/>
              <a:t>système de #tag pour catégoriser un livre</a:t>
            </a:r>
          </a:p>
          <a:p>
            <a:r>
              <a:rPr lang="fr-FR" b="1" dirty="0"/>
              <a:t>Recherche avancée intelligente:</a:t>
            </a:r>
            <a:r>
              <a:rPr lang="fr-FR" dirty="0"/>
              <a:t>  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Par titre</a:t>
            </a:r>
          </a:p>
          <a:p>
            <a:pPr lvl="1"/>
            <a:r>
              <a:rPr lang="fr-FR" dirty="0"/>
              <a:t>Par description</a:t>
            </a:r>
          </a:p>
          <a:p>
            <a:pPr lvl="1"/>
            <a:r>
              <a:rPr lang="fr-FR" dirty="0"/>
              <a:t>Par tags</a:t>
            </a:r>
          </a:p>
          <a:p>
            <a:pPr lvl="1"/>
            <a:r>
              <a:rPr lang="fr-FR" dirty="0"/>
              <a:t>Par contenu du bouquin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Combinaison ET logique de l’ensemble des critères pour la construction de nos Full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(</a:t>
            </a:r>
            <a:r>
              <a:rPr lang="fr-FR" dirty="0" err="1"/>
              <a:t>ElsticSearch</a:t>
            </a:r>
            <a:r>
              <a:rPr lang="fr-FR" dirty="0"/>
              <a:t>).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604E-FEE2-0042-A421-C5FF59195BD6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6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Défis MAC</a:t>
            </a:r>
            <a:r>
              <a:rPr lang="fr-FR" dirty="0"/>
              <a:t/>
            </a:r>
            <a:br>
              <a:rPr lang="fr-FR" dirty="0"/>
            </a:br>
            <a:r>
              <a:rPr lang="fr-FR" sz="2400" dirty="0"/>
              <a:t>Modélisation </a:t>
            </a:r>
            <a:r>
              <a:rPr lang="fr-FR" sz="2400" dirty="0" err="1"/>
              <a:t>MongoDB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5884485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sz="1600" dirty="0" smtClean="0"/>
              <a:t>La </a:t>
            </a:r>
            <a:r>
              <a:rPr lang="fr-FR" sz="1600" dirty="0"/>
              <a:t>normalisation a été choisit à chaque fois pour privilégier une meilleure évolutivité.</a:t>
            </a:r>
          </a:p>
          <a:p>
            <a:r>
              <a:rPr lang="fr-FR" sz="1600" dirty="0" smtClean="0"/>
              <a:t>Différents index et un index </a:t>
            </a:r>
            <a:r>
              <a:rPr lang="fr-FR" sz="1600" dirty="0" err="1" smtClean="0"/>
              <a:t>CompoundIndex</a:t>
            </a:r>
            <a:r>
              <a:rPr lang="fr-FR" sz="1600" dirty="0" smtClean="0"/>
              <a:t> créer pour les </a:t>
            </a:r>
            <a:r>
              <a:rPr lang="fr-FR" sz="1600" dirty="0" err="1" smtClean="0"/>
              <a:t>followers</a:t>
            </a:r>
            <a:endParaRPr lang="fr-FR" sz="1600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88" y="-19110"/>
            <a:ext cx="6571130" cy="3866251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C2EC-33C4-3847-8846-D6CBBCC32BE7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16" y="4987065"/>
            <a:ext cx="4730502" cy="131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Défis MAC</a:t>
            </a:r>
            <a:r>
              <a:rPr lang="fr-FR" dirty="0"/>
              <a:t/>
            </a:r>
            <a:br>
              <a:rPr lang="fr-FR" dirty="0"/>
            </a:br>
            <a:r>
              <a:rPr lang="fr-FR" sz="2400" dirty="0"/>
              <a:t>Modélisation </a:t>
            </a:r>
            <a:r>
              <a:rPr lang="fr-FR" sz="2400" dirty="0" err="1"/>
              <a:t>ElasticSearch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5884485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index </a:t>
            </a:r>
            <a:r>
              <a:rPr lang="fr-FR" b="1" dirty="0" err="1"/>
              <a:t>wns</a:t>
            </a:r>
            <a:r>
              <a:rPr lang="fr-FR" dirty="0"/>
              <a:t> avec un seul type </a:t>
            </a:r>
            <a:r>
              <a:rPr lang="fr-FR" b="1" dirty="0"/>
              <a:t>books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Installation d’un plugin de traitement, indexation et recherche de PDF =&gt; </a:t>
            </a:r>
            <a:r>
              <a:rPr lang="fr-FR" dirty="0" err="1"/>
              <a:t>ingest-attachment</a:t>
            </a:r>
            <a:endParaRPr lang="fr-FR" dirty="0"/>
          </a:p>
          <a:p>
            <a:endParaRPr lang="fr-FR" dirty="0"/>
          </a:p>
          <a:p>
            <a:r>
              <a:rPr lang="fr-FR" dirty="0"/>
              <a:t>Création et mise en place d’un pipeline d’extraction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23" y="1186329"/>
            <a:ext cx="6573519" cy="1933388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935A-E977-3544-BC18-439870409DF1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1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 </a:t>
            </a:r>
            <a:br>
              <a:rPr lang="fr-FR" dirty="0"/>
            </a:br>
            <a:r>
              <a:rPr lang="fr-FR" dirty="0"/>
              <a:t>Full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256" y="623981"/>
            <a:ext cx="5688849" cy="5480282"/>
          </a:xfr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1A0E-B3A8-114B-A53C-391F5FD63B42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2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Défis TWEB</a:t>
            </a:r>
            <a:br>
              <a:rPr lang="fr-FR" b="1" dirty="0"/>
            </a:br>
            <a:r>
              <a:rPr lang="fr-FR" sz="2400" dirty="0"/>
              <a:t>Modélisation API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Choix: </a:t>
            </a:r>
            <a:r>
              <a:rPr lang="fr-FR" dirty="0" err="1"/>
              <a:t>Spring</a:t>
            </a:r>
            <a:r>
              <a:rPr lang="fr-FR" dirty="0"/>
              <a:t> Framework </a:t>
            </a:r>
          </a:p>
          <a:p>
            <a:endParaRPr lang="fr-FR" dirty="0"/>
          </a:p>
          <a:p>
            <a:r>
              <a:rPr lang="fr-FR" b="1" dirty="0" err="1"/>
              <a:t>Intéraction</a:t>
            </a:r>
            <a:r>
              <a:rPr lang="fr-FR" b="1" dirty="0"/>
              <a:t> avec </a:t>
            </a:r>
            <a:r>
              <a:rPr lang="fr-FR" b="1" dirty="0" err="1"/>
              <a:t>MongoDB</a:t>
            </a:r>
            <a:r>
              <a:rPr lang="fr-FR" b="1" dirty="0"/>
              <a:t>: </a:t>
            </a:r>
            <a:r>
              <a:rPr lang="fr-FR" dirty="0" err="1"/>
              <a:t>Spring</a:t>
            </a:r>
            <a:r>
              <a:rPr lang="fr-FR" dirty="0"/>
              <a:t> Data </a:t>
            </a:r>
            <a:r>
              <a:rPr lang="fr-FR" dirty="0" err="1"/>
              <a:t>MongoDB</a:t>
            </a:r>
            <a:endParaRPr lang="fr-FR" dirty="0"/>
          </a:p>
          <a:p>
            <a:endParaRPr lang="fr-FR" dirty="0"/>
          </a:p>
          <a:p>
            <a:r>
              <a:rPr lang="fr-FR" b="1" dirty="0" err="1"/>
              <a:t>Intéraction</a:t>
            </a:r>
            <a:r>
              <a:rPr lang="fr-FR" b="1" dirty="0"/>
              <a:t> avec </a:t>
            </a:r>
            <a:r>
              <a:rPr lang="fr-FR" b="1" dirty="0" err="1"/>
              <a:t>ElasticSearch</a:t>
            </a:r>
            <a:r>
              <a:rPr lang="fr-FR" b="1" dirty="0"/>
              <a:t>: </a:t>
            </a:r>
            <a:r>
              <a:rPr lang="fr-FR" dirty="0" err="1"/>
              <a:t>Spring</a:t>
            </a:r>
            <a:r>
              <a:rPr lang="fr-FR" dirty="0"/>
              <a:t> Data </a:t>
            </a:r>
            <a:r>
              <a:rPr lang="fr-FR" dirty="0" err="1"/>
              <a:t>ElasticSearch</a:t>
            </a:r>
            <a:r>
              <a:rPr lang="fr-FR" dirty="0"/>
              <a:t> et l’API cliente Java </a:t>
            </a:r>
            <a:r>
              <a:rPr lang="fr-FR" dirty="0" err="1"/>
              <a:t>ElasticSearch</a:t>
            </a:r>
            <a:r>
              <a:rPr lang="fr-FR" dirty="0"/>
              <a:t> pour effectuer des Full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Sécurité: </a:t>
            </a:r>
            <a:r>
              <a:rPr lang="fr-FR" dirty="0" err="1"/>
              <a:t>Spring</a:t>
            </a:r>
            <a:r>
              <a:rPr lang="fr-FR" dirty="0"/>
              <a:t> Security + JWT</a:t>
            </a:r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14D-6C93-5640-B8A1-5EF7D2C3663E}" type="datetime1">
              <a:rPr lang="fr-CH" smtClean="0"/>
              <a:t>23.01.19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WnS - Write And Share | Afonso, Amrani, 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399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75</TotalTime>
  <Words>384</Words>
  <Application>Microsoft Macintosh PowerPoint</Application>
  <PresentationFormat>Grand écran</PresentationFormat>
  <Paragraphs>102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Rockwell</vt:lpstr>
      <vt:lpstr>Wingdings</vt:lpstr>
      <vt:lpstr>Atlas</vt:lpstr>
      <vt:lpstr>WnS =&gt; Write and Share</vt:lpstr>
      <vt:lpstr>Introduction</vt:lpstr>
      <vt:lpstr>Tech Stack</vt:lpstr>
      <vt:lpstr>DEMO</vt:lpstr>
      <vt:lpstr>Défis MAC</vt:lpstr>
      <vt:lpstr>Défis MAC Modélisation MongoDB</vt:lpstr>
      <vt:lpstr>Défis MAC Modélisation ElasticSearch</vt:lpstr>
      <vt:lpstr>Recherche  Full Text Queries</vt:lpstr>
      <vt:lpstr>Défis TWEB Modélisation API</vt:lpstr>
      <vt:lpstr>Défis TWEB Modélisation Frontend</vt:lpstr>
      <vt:lpstr>Problèmes ..</vt:lpstr>
      <vt:lpstr>Questions 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WnS =&gt; Write and Share</dc:title>
  <dc:creator>Utilisateur de Microsoft Office</dc:creator>
  <cp:lastModifiedBy>Utilisateur de Microsoft Office</cp:lastModifiedBy>
  <cp:revision>29</cp:revision>
  <dcterms:created xsi:type="dcterms:W3CDTF">2019-01-22T15:41:10Z</dcterms:created>
  <dcterms:modified xsi:type="dcterms:W3CDTF">2019-01-23T12:43:29Z</dcterms:modified>
</cp:coreProperties>
</file>