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8825"/>
  <p:notesSz cx="6858000" cy="9144000"/>
  <p:embeddedFontLst>
    <p:embeddedFont>
      <p:font typeface="Constanti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f8Zw6Ff2AxXxCPVAQon7l8QO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onstanti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bold.fntdata"/><Relationship Id="rId6" Type="http://schemas.openxmlformats.org/officeDocument/2006/relationships/slide" Target="slides/slide1.xml"/><Relationship Id="rId18" Type="http://schemas.openxmlformats.org/officeDocument/2006/relationships/font" Target="fonts/Constant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Ben, Dan, Xavier</a:t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</a:t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Xavier - Based on our planned project we have completed our milestones that were in our time constraint.</a:t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701e21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34" name="Google Shape;134;g7a701e212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 MVC</a:t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701e212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</a:t>
            </a:r>
            <a:endParaRPr/>
          </a:p>
        </p:txBody>
      </p:sp>
      <p:sp>
        <p:nvSpPr>
          <p:cNvPr id="152" name="Google Shape;152;g7a701e212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701e21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158" name="Google Shape;158;g7a701e2127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701e212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164" name="Google Shape;164;g7a701e2127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24" name="Google Shape;24;p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7" name="Google Shape;27;p12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1" name="Google Shape;101;p2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Google Shape;104;p22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05" name="Google Shape;105;p22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Google Shape;107;p22"/>
          <p:cNvSpPr txBox="1"/>
          <p:nvPr>
            <p:ph type="title"/>
          </p:nvPr>
        </p:nvSpPr>
        <p:spPr>
          <a:xfrm rot="5400000">
            <a:off x="8154380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4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41" name="Google Shape;41;p14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44" name="Google Shape;44;p14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45" name="Google Shape;45;p14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47" name="Google Shape;47;p14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1141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5"/>
          <p:cNvSpPr txBox="1"/>
          <p:nvPr>
            <p:ph idx="3" type="body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15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70" name="Google Shape;70;p17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0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88" name="Google Shape;88;p20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Google Shape;11;p11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Google Shape;13;p11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Google Shape;14;p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</a:pPr>
            <a:r>
              <a:rPr lang="en-US"/>
              <a:t>Healthy Eats Application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Ben Gonzalez, Dan Mendoza, Xavier Byrd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Fall, 2019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Lessons Learned</a:t>
            </a:r>
            <a:endParaRPr/>
          </a:p>
        </p:txBody>
      </p:sp>
      <p:pic>
        <p:nvPicPr>
          <p:cNvPr descr="Image result for lessons learned&quot;"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812" y="1676400"/>
            <a:ext cx="5180013" cy="324527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4" name="Google Shape;174;p8"/>
          <p:cNvSpPr txBox="1"/>
          <p:nvPr>
            <p:ph idx="2" type="body"/>
          </p:nvPr>
        </p:nvSpPr>
        <p:spPr>
          <a:xfrm>
            <a:off x="1218882" y="1600202"/>
            <a:ext cx="5180013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Team Collaboration and Synchronization:</a:t>
            </a:r>
            <a:r>
              <a:rPr lang="en-US" sz="1600"/>
              <a:t> we learned how to develop an application with multiple developers and established project scope and timeline.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Time Management:  </a:t>
            </a:r>
            <a:r>
              <a:rPr lang="en-US" sz="1600"/>
              <a:t>we learned how to utilize different ways of communication and resolving conflicts.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Adaptability:</a:t>
            </a:r>
            <a:r>
              <a:rPr lang="en-US" sz="1600"/>
              <a:t> we learned how to quickly  use new program languages (C# and SQL).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Formal Documentation:</a:t>
            </a:r>
            <a:r>
              <a:rPr lang="en-US" sz="1600"/>
              <a:t> we learned how to write formal project documentation and diagrams.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Database Utilization:</a:t>
            </a:r>
            <a:r>
              <a:rPr lang="en-US" sz="1600"/>
              <a:t> we learned how to build one from scratch and how to use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New Features: </a:t>
            </a:r>
            <a:r>
              <a:rPr lang="en-US" sz="1600"/>
              <a:t>we learned how to make a google map.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Project Status</a:t>
            </a:r>
            <a:endParaRPr/>
          </a:p>
        </p:txBody>
      </p:sp>
      <p:grpSp>
        <p:nvGrpSpPr>
          <p:cNvPr id="180" name="Google Shape;180;p9"/>
          <p:cNvGrpSpPr/>
          <p:nvPr/>
        </p:nvGrpSpPr>
        <p:grpSpPr>
          <a:xfrm>
            <a:off x="246826" y="1756806"/>
            <a:ext cx="11771370" cy="1481015"/>
            <a:chOff x="19815" y="690006"/>
            <a:chExt cx="11771370" cy="1481015"/>
          </a:xfrm>
        </p:grpSpPr>
        <p:sp>
          <p:nvSpPr>
            <p:cNvPr id="181" name="Google Shape;181;p9"/>
            <p:cNvSpPr/>
            <p:nvPr/>
          </p:nvSpPr>
          <p:spPr>
            <a:xfrm>
              <a:off x="104580" y="1221652"/>
              <a:ext cx="1491865" cy="49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104580" y="1221652"/>
              <a:ext cx="1491865" cy="49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Project Design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100%</a:t>
              </a:r>
              <a:endParaRPr b="1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02885" y="1072127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85954" y="905987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385322" y="939215"/>
              <a:ext cx="186483" cy="186483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551461" y="756462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767443" y="690006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033266" y="806303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199406" y="889373"/>
              <a:ext cx="186483" cy="186483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432001" y="1072127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531685" y="1254880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67759" y="905987"/>
              <a:ext cx="305154" cy="305154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9815" y="1537317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19499" y="1686843"/>
              <a:ext cx="186483" cy="186483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68708" y="1819755"/>
              <a:ext cx="271248" cy="271248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17601" y="2035736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84057" y="1819755"/>
              <a:ext cx="186483" cy="186483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0196" y="2052350"/>
              <a:ext cx="118671" cy="118671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1099722" y="1786527"/>
              <a:ext cx="271248" cy="271248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465229" y="1720071"/>
              <a:ext cx="186483" cy="186483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651712" y="938939"/>
              <a:ext cx="547674" cy="1045570"/>
            </a:xfrm>
            <a:prstGeom prst="chevron">
              <a:avLst>
                <a:gd fmla="val 62310" name="adj"/>
              </a:avLst>
            </a:prstGeom>
            <a:solidFill>
              <a:srgbClr val="C3D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2199387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2199387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Application Development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100%</a:t>
              </a:r>
              <a:endParaRPr b="1"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93044" y="938939"/>
              <a:ext cx="547674" cy="1045570"/>
            </a:xfrm>
            <a:prstGeom prst="chevron">
              <a:avLst>
                <a:gd fmla="val 62310" name="adj"/>
              </a:avLst>
            </a:prstGeom>
            <a:solidFill>
              <a:srgbClr val="C3D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4240719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4240719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Application Testing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100%</a:t>
              </a:r>
              <a:endParaRPr b="1"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34377" y="938939"/>
              <a:ext cx="547674" cy="1045570"/>
            </a:xfrm>
            <a:prstGeom prst="chevron">
              <a:avLst>
                <a:gd fmla="val 62310" name="adj"/>
              </a:avLst>
            </a:prstGeom>
            <a:solidFill>
              <a:srgbClr val="C3D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282051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6282051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Documentation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100%</a:t>
              </a:r>
              <a:endParaRPr b="1"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7775709" y="938939"/>
              <a:ext cx="547674" cy="1045570"/>
            </a:xfrm>
            <a:prstGeom prst="chevron">
              <a:avLst>
                <a:gd fmla="val 62310" name="adj"/>
              </a:avLst>
            </a:prstGeom>
            <a:solidFill>
              <a:srgbClr val="C3D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323384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8323384" y="939447"/>
              <a:ext cx="1493657" cy="10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Presentation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100%</a:t>
              </a:r>
              <a:endParaRPr b="1"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817041" y="938939"/>
              <a:ext cx="547674" cy="1045570"/>
            </a:xfrm>
            <a:prstGeom prst="chevron">
              <a:avLst>
                <a:gd fmla="val 62310" name="adj"/>
              </a:avLst>
            </a:prstGeom>
            <a:solidFill>
              <a:srgbClr val="C3DC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364716" y="852531"/>
              <a:ext cx="1426469" cy="1269609"/>
            </a:xfrm>
            <a:prstGeom prst="ellipse">
              <a:avLst/>
            </a:prstGeom>
            <a:solidFill>
              <a:srgbClr val="87C019"/>
            </a:solidFill>
            <a:ln cap="flat" cmpd="sng" w="107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10573618" y="1038461"/>
              <a:ext cx="1008665" cy="89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Project Completed</a:t>
              </a:r>
              <a:endParaRPr/>
            </a:p>
          </p:txBody>
        </p:sp>
      </p:grpSp>
      <p:pic>
        <p:nvPicPr>
          <p:cNvPr descr="Done"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012" y="3505200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descr="Image result for healthy food question&quot;"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212" y="998426"/>
            <a:ext cx="3200400" cy="486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Agenda</a:t>
            </a:r>
            <a:endParaRPr/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2" l="28817" r="2" t="0"/>
          <a:stretch/>
        </p:blipFill>
        <p:spPr>
          <a:xfrm>
            <a:off x="989012" y="1469065"/>
            <a:ext cx="4690336" cy="4398335"/>
          </a:xfrm>
          <a:prstGeom prst="roundRect">
            <a:avLst>
              <a:gd fmla="val 8760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24" name="Google Shape;124;p2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Project Background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Architectural Design Overview</a:t>
            </a:r>
            <a:endParaRPr/>
          </a:p>
          <a:p>
            <a:pPr indent="-304747" lvl="1" marL="75577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 Case Diagram</a:t>
            </a:r>
            <a:endParaRPr/>
          </a:p>
          <a:p>
            <a:pPr indent="-304747" lvl="1" marL="75577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Class Diagram</a:t>
            </a:r>
            <a:endParaRPr/>
          </a:p>
          <a:p>
            <a:pPr indent="-304747" lvl="1" marL="75577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Sequence/Activity Diagram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Project Status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Demonstration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Lessons Learned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Project Background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1141412" y="1600200"/>
            <a:ext cx="5715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What is Healthy Eats?</a:t>
            </a:r>
            <a:endParaRPr/>
          </a:p>
          <a:p>
            <a:pPr indent="-304747" lvl="1" marL="75577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It is an application that provides list of restaurants that serve healthy meals specific to the user’s health condition and location.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Why Healthy Eats?</a:t>
            </a:r>
            <a:endParaRPr/>
          </a:p>
          <a:p>
            <a:pPr indent="-304747" lvl="1" marL="75577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This application is design to help user choose healthy meals near the area conveniently.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vegetarian salad with eggs" id="131" name="Google Shape;131;p3"/>
          <p:cNvPicPr preferRelativeResize="0"/>
          <p:nvPr/>
        </p:nvPicPr>
        <p:blipFill rotWithShape="1">
          <a:blip r:embed="rId3">
            <a:alphaModFix/>
          </a:blip>
          <a:srcRect b="1" l="12880" r="14607" t="0"/>
          <a:stretch/>
        </p:blipFill>
        <p:spPr>
          <a:xfrm>
            <a:off x="7008812" y="1447800"/>
            <a:ext cx="4306718" cy="4038600"/>
          </a:xfrm>
          <a:prstGeom prst="roundRect">
            <a:avLst>
              <a:gd fmla="val 7000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701e2127_0_2"/>
          <p:cNvSpPr txBox="1"/>
          <p:nvPr>
            <p:ph type="title"/>
          </p:nvPr>
        </p:nvSpPr>
        <p:spPr>
          <a:xfrm>
            <a:off x="1141399" y="152400"/>
            <a:ext cx="10268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Design: </a:t>
            </a:r>
            <a:r>
              <a:rPr lang="en-US"/>
              <a:t>Level 2 UML Use Case Diagram - Log-In</a:t>
            </a:r>
            <a:endParaRPr/>
          </a:p>
        </p:txBody>
      </p:sp>
      <p:pic>
        <p:nvPicPr>
          <p:cNvPr id="137" name="Google Shape;137;g7a701e212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380" y="1713630"/>
            <a:ext cx="4373700" cy="48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051100" y="152400"/>
            <a:ext cx="11026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 sz="3300"/>
              <a:t>Design: </a:t>
            </a:r>
            <a:r>
              <a:rPr lang="en-US" sz="3300"/>
              <a:t>Level 2 UML Use Case Diagram - Select Restaurant </a:t>
            </a:r>
            <a:endParaRPr sz="3300"/>
          </a:p>
        </p:txBody>
      </p:sp>
      <p:pic>
        <p:nvPicPr>
          <p:cNvPr id="143" name="Google Shape;1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925" y="1741300"/>
            <a:ext cx="7910724" cy="4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Design: Class Diagram Overview</a:t>
            </a:r>
            <a:endParaRPr/>
          </a:p>
        </p:txBody>
      </p:sp>
      <p:pic>
        <p:nvPicPr>
          <p:cNvPr id="149" name="Google Shape;14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11884025" cy="459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701e2127_1_1"/>
          <p:cNvSpPr txBox="1"/>
          <p:nvPr>
            <p:ph type="title"/>
          </p:nvPr>
        </p:nvSpPr>
        <p:spPr>
          <a:xfrm>
            <a:off x="1141412" y="152400"/>
            <a:ext cx="9751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State Diagram: Log-In</a:t>
            </a:r>
            <a:endParaRPr/>
          </a:p>
        </p:txBody>
      </p:sp>
      <p:pic>
        <p:nvPicPr>
          <p:cNvPr id="155" name="Google Shape;155;g7a701e2127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13" y="1587750"/>
            <a:ext cx="7338376" cy="5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701e2127_1_6"/>
          <p:cNvSpPr txBox="1"/>
          <p:nvPr>
            <p:ph type="title"/>
          </p:nvPr>
        </p:nvSpPr>
        <p:spPr>
          <a:xfrm>
            <a:off x="1141412" y="152400"/>
            <a:ext cx="9751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Sequence Diagram: Select Restaurant</a:t>
            </a:r>
            <a:endParaRPr/>
          </a:p>
        </p:txBody>
      </p:sp>
      <p:pic>
        <p:nvPicPr>
          <p:cNvPr id="161" name="Google Shape;161;g7a701e2127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13" y="1447800"/>
            <a:ext cx="9733224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701e2127_1_11"/>
          <p:cNvSpPr txBox="1"/>
          <p:nvPr>
            <p:ph type="title"/>
          </p:nvPr>
        </p:nvSpPr>
        <p:spPr>
          <a:xfrm>
            <a:off x="1141412" y="152400"/>
            <a:ext cx="9751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Activity Diagram: Add Medical Condition</a:t>
            </a:r>
            <a:endParaRPr/>
          </a:p>
        </p:txBody>
      </p:sp>
      <p:pic>
        <p:nvPicPr>
          <p:cNvPr id="167" name="Google Shape;167;g7a701e2127_1_11"/>
          <p:cNvPicPr preferRelativeResize="0"/>
          <p:nvPr/>
        </p:nvPicPr>
        <p:blipFill rotWithShape="1">
          <a:blip r:embed="rId3">
            <a:alphaModFix/>
          </a:blip>
          <a:srcRect b="4167" l="11905" r="9199" t="2401"/>
          <a:stretch/>
        </p:blipFill>
        <p:spPr>
          <a:xfrm>
            <a:off x="4401925" y="1447800"/>
            <a:ext cx="3230148" cy="52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king 16x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2019-12-01T19:45:58Z</dcterms:created>
  <dc:creator>Mendoza, Dan P.</dc:creator>
</cp:coreProperties>
</file>