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Bostick" userId="69232ef16a62e94d" providerId="LiveId" clId="{4559E842-7D51-42ED-B1F7-F08D431A1068}"/>
    <pc:docChg chg="modSld">
      <pc:chgData name="Xavier Bostick" userId="69232ef16a62e94d" providerId="LiveId" clId="{4559E842-7D51-42ED-B1F7-F08D431A1068}" dt="2020-08-24T23:41:04.108" v="3" actId="20577"/>
      <pc:docMkLst>
        <pc:docMk/>
      </pc:docMkLst>
      <pc:sldChg chg="modSp mod">
        <pc:chgData name="Xavier Bostick" userId="69232ef16a62e94d" providerId="LiveId" clId="{4559E842-7D51-42ED-B1F7-F08D431A1068}" dt="2020-08-24T23:41:04.108" v="3" actId="20577"/>
        <pc:sldMkLst>
          <pc:docMk/>
          <pc:sldMk cId="0" sldId="259"/>
        </pc:sldMkLst>
        <pc:spChg chg="mod">
          <ac:chgData name="Xavier Bostick" userId="69232ef16a62e94d" providerId="LiveId" clId="{4559E842-7D51-42ED-B1F7-F08D431A1068}" dt="2020-08-24T23:41:04.108" v="3" actId="20577"/>
          <ac:spMkLst>
            <pc:docMk/>
            <pc:sldMk cId="0" sldId="259"/>
            <ac:spMk id="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54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71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44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75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218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112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578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388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09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793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55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642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426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744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50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924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32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992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2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foursquar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Google Shape;22;p3"/>
          <p:cNvSpPr txBox="1"/>
          <p:nvPr/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>Perfect Eats: India</a:t>
            </a:r>
            <a:endParaRPr lang="en-US" sz="42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r">
              <a:spcBef>
                <a:spcPct val="0"/>
              </a:spcBef>
              <a:spcAft>
                <a:spcPts val="600"/>
              </a:spcAft>
            </a:pPr>
            <a:endParaRPr lang="en-US" sz="42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903081" y="1234440"/>
            <a:ext cx="4439628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Indian Cuisine: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Hotel and Nightclubs: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sym typeface="Georgia"/>
              </a:rPr>
              <a:t>Pizza: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Cafes: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Fast-food and Cafes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best neighborhoods for Chinese cuisine.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park and Nehru place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Rajouri garden and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Malviya </a:t>
            </a: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are the best places to eat.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The capital of India, New Delhi has a population of 257,803, but the much larger metro area has a population of more than 26 million.</a:t>
            </a:r>
            <a:endParaRPr sz="14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The city if very diverse and has cultural taste from ranging from Chinese , Italian , French and more.</a:t>
            </a:r>
            <a:endParaRPr sz="14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Where is best Chinese Cuisine in New Delhi City?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Where is the highest concentrations of Chinese Restaurant Market?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What areas have the least number of restaurants?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Where is the best place to stay if you want Chinese Cuisine 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What areas have the highest rated restaurants in New Delhi?</a:t>
            </a:r>
            <a:endParaRPr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rgbClr val="FFFF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dirty="0"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l" defTabSz="0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New Delhi Restaurants data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List Locality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Restaurant Name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Rating </a:t>
            </a:r>
          </a:p>
          <a:p>
            <a:pPr marL="0" lvl="1" indent="-317500" defTabSz="0">
              <a:spcBef>
                <a:spcPts val="32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atitude </a:t>
            </a: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and longitude</a:t>
            </a: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2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Zomato </a:t>
            </a:r>
            <a:r>
              <a:rPr lang="en-US" sz="1200" dirty="0" err="1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1200" dirty="0" err="1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aggel</a:t>
            </a:r>
            <a:r>
              <a:rPr lang="en-US" sz="12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endParaRPr lang="en-US" sz="1200" dirty="0">
              <a:solidFill>
                <a:srgbClr val="FFFF00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  <a:p>
            <a:pPr marL="431800" lvl="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		Description : This data set contains the required information. And we will use this data set to     explore various locality of new Delhi city.</a:t>
            </a:r>
          </a:p>
          <a:p>
            <a:pPr marL="431800" lvl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</a:p>
          <a:p>
            <a:pPr marL="431800" lvl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2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Foursquare API</a:t>
            </a:r>
            <a:endParaRPr lang="en-US" sz="1200" dirty="0">
              <a:solidFill>
                <a:srgbClr val="FFFF00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  <a:p>
            <a:pPr marL="431800" lvl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Description : Using this API we will get all the venues in each neighborhood.</a:t>
            </a:r>
            <a:endParaRPr sz="12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Collect Delhi City data from </a:t>
            </a:r>
            <a:r>
              <a:rPr lang="en-US" sz="16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Zomato </a:t>
            </a:r>
            <a:r>
              <a:rPr lang="en-US" sz="1600" dirty="0" err="1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Kaggel</a:t>
            </a:r>
            <a:r>
              <a:rPr lang="en-US" sz="1600" dirty="0">
                <a:solidFill>
                  <a:srgbClr val="FFFF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Use Foursquare API to find all venues for each neighborhood.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Filter all venues that are nearby by locality.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Use aggregative rating for each restaurant to find the best places.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Visualize the ranking of neighborhoods using folium library (Python)</a:t>
            </a:r>
            <a:endParaRPr sz="1600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323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Wingdings 3</vt:lpstr>
      <vt:lpstr>Calibri</vt:lpstr>
      <vt:lpstr>Arial</vt:lpstr>
      <vt:lpstr>Century Gothic</vt:lpstr>
      <vt:lpstr>Roboto</vt:lpstr>
      <vt:lpstr>Georgia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Bostick</dc:creator>
  <cp:lastModifiedBy>Xavier Bostick</cp:lastModifiedBy>
  <cp:revision>4</cp:revision>
  <dcterms:created xsi:type="dcterms:W3CDTF">2020-08-24T23:06:41Z</dcterms:created>
  <dcterms:modified xsi:type="dcterms:W3CDTF">2020-08-24T23:41:08Z</dcterms:modified>
</cp:coreProperties>
</file>