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1" d="100"/>
          <a:sy n="171" d="100"/>
        </p:scale>
        <p:origin x="-104" y="-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2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5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4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8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7EA3-6A00-914C-B438-6883EA61F3F8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4CD62-8DA4-6E4B-98F9-A42687755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6720" y="4783053"/>
            <a:ext cx="737461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Internet (TCP/IP)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67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(SMTP/POP)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04664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World Wide Web</a:t>
            </a:r>
          </a:p>
          <a:p>
            <a:pPr algn="ctr"/>
            <a:r>
              <a:rPr lang="en-US" dirty="0" smtClean="0"/>
              <a:t>(HTTP/S)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43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</a:p>
          <a:p>
            <a:pPr algn="ctr"/>
            <a:r>
              <a:rPr lang="en-US" dirty="0" smtClean="0"/>
              <a:t>(IRCP)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1919" y="3141664"/>
            <a:ext cx="1371600" cy="15151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Transfer</a:t>
            </a:r>
          </a:p>
          <a:p>
            <a:pPr algn="ctr"/>
            <a:r>
              <a:rPr lang="en-US" dirty="0" smtClean="0"/>
              <a:t>(FTP)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2505" y="4783053"/>
            <a:ext cx="110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Transport</a:t>
            </a:r>
          </a:p>
          <a:p>
            <a:r>
              <a:rPr lang="en-US" dirty="0" smtClean="0"/>
              <a:t>&amp; Session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10" y="3738678"/>
            <a:ext cx="124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67705" y="4287461"/>
            <a:ext cx="126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967" y="750138"/>
            <a:ext cx="1522453" cy="20612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95233" y="750138"/>
            <a:ext cx="1522453" cy="20612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385937" y="4329999"/>
            <a:ext cx="1032297" cy="130717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5316" y="3868073"/>
            <a:ext cx="186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Where is</a:t>
            </a:r>
          </a:p>
          <a:p>
            <a:pPr algn="ctr"/>
            <a:r>
              <a:rPr lang="en-US" sz="1400" dirty="0" smtClean="0"/>
              <a:t>www.washington.edu?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94931" y="344149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128.95.155.134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565858" y="943242"/>
            <a:ext cx="3794992" cy="185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84716" y="611046"/>
            <a:ext cx="352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to 128.95.155.134, port 80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flipH="1">
            <a:off x="2565858" y="1448428"/>
            <a:ext cx="3794992" cy="185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61797" y="1128919"/>
            <a:ext cx="236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OK, what do you want?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565858" y="2083447"/>
            <a:ext cx="3794992" cy="185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637351" y="1751251"/>
            <a:ext cx="161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 HTTP/1.1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flipH="1">
            <a:off x="2565858" y="2599486"/>
            <a:ext cx="3794992" cy="1856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64089" y="2279977"/>
            <a:ext cx="17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&lt;html&gt;…&lt;/html&gt;</a:t>
            </a:r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flipV="1">
            <a:off x="2034888" y="2918851"/>
            <a:ext cx="297064" cy="1931046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H="1">
            <a:off x="2216807" y="2811344"/>
            <a:ext cx="300624" cy="145571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487" y="482762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http://courses.washington.edu/info343/stearns/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1702505" y="722300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8487" y="1204879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3648727" y="-368957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0111" y="1204879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6242091" y="31680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9092" y="1204879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8487" y="2631314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http://courses.washington.edu:8080/info343/stearns/</a:t>
            </a:r>
            <a:endParaRPr lang="en-US" sz="2400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1702505" y="2870852"/>
            <a:ext cx="170814" cy="7538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88487" y="3353431"/>
            <a:ext cx="97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 rot="5400000">
            <a:off x="3648727" y="1779595"/>
            <a:ext cx="170814" cy="29363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90111" y="3353431"/>
            <a:ext cx="91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 rot="5400000">
            <a:off x="6940824" y="2180232"/>
            <a:ext cx="170814" cy="21313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75037" y="3353431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Path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5507833" y="2971971"/>
            <a:ext cx="191071" cy="571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17444" y="3353431"/>
            <a:ext cx="5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104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Stearns</dc:creator>
  <cp:lastModifiedBy>Dave Stearns</cp:lastModifiedBy>
  <cp:revision>9</cp:revision>
  <dcterms:created xsi:type="dcterms:W3CDTF">2013-09-05T18:32:07Z</dcterms:created>
  <dcterms:modified xsi:type="dcterms:W3CDTF">2013-09-26T05:07:48Z</dcterms:modified>
</cp:coreProperties>
</file>