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4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0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1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0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67AC-A3A0-044B-B892-F9E3FFAAADB1}" type="datetimeFigureOut">
              <a:rPr lang="en-US" smtClean="0"/>
              <a:t>10/26/13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6B9F-5BF5-9542-8074-02E95883D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851" y="5676127"/>
            <a:ext cx="7948577" cy="10035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6851" y="211679"/>
            <a:ext cx="7948577" cy="1042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5743" y="1468602"/>
            <a:ext cx="272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</a:t>
            </a:r>
            <a:r>
              <a:rPr lang="en-US" dirty="0" err="1" smtClean="0"/>
              <a:t>about.html</a:t>
            </a:r>
            <a:r>
              <a:rPr lang="en-US" dirty="0" smtClean="0"/>
              <a:t> HTTP/1.1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37" y="1468602"/>
            <a:ext cx="161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 HTTP/1.1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7684" y="3478760"/>
            <a:ext cx="27806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Content-Type: text/html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 …</a:t>
            </a:r>
          </a:p>
          <a:p>
            <a:r>
              <a:rPr lang="en-US" dirty="0"/>
              <a:t>	</a:t>
            </a: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about.html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r>
              <a:rPr lang="en-US" dirty="0"/>
              <a:t>	</a:t>
            </a:r>
            <a:r>
              <a:rPr lang="en-US" dirty="0" smtClean="0"/>
              <a:t>&lt;/a&gt;</a:t>
            </a:r>
          </a:p>
          <a:p>
            <a:r>
              <a:rPr lang="en-US" dirty="0" smtClean="0"/>
              <a:t>… &lt;/html&gt;</a:t>
            </a:r>
          </a:p>
        </p:txBody>
      </p:sp>
      <p:sp>
        <p:nvSpPr>
          <p:cNvPr id="9" name="Up Arrow 8"/>
          <p:cNvSpPr/>
          <p:nvPr/>
        </p:nvSpPr>
        <p:spPr>
          <a:xfrm>
            <a:off x="847970" y="1837935"/>
            <a:ext cx="484632" cy="367215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496417" y="1491412"/>
            <a:ext cx="484632" cy="19873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971051" y="1837936"/>
            <a:ext cx="484632" cy="367215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60924" y="4563946"/>
            <a:ext cx="2473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Content-Type: text/html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&lt;html&gt;…&lt;/html&gt;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608971" y="1468602"/>
            <a:ext cx="484632" cy="30953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8583" y="3190152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65017" y="2468876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551664" y="3190152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189584" y="3190152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2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851" y="5676127"/>
            <a:ext cx="7948577" cy="10035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6851" y="211679"/>
            <a:ext cx="7948577" cy="1042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3801" y="1468602"/>
            <a:ext cx="522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</a:t>
            </a:r>
            <a:r>
              <a:rPr lang="en-US" dirty="0" err="1" smtClean="0"/>
              <a:t>search.php?name</a:t>
            </a:r>
            <a:r>
              <a:rPr lang="en-US" dirty="0" smtClean="0"/>
              <a:t>=</a:t>
            </a:r>
            <a:r>
              <a:rPr lang="en-US" dirty="0" err="1" smtClean="0"/>
              <a:t>value&amp;name</a:t>
            </a:r>
            <a:r>
              <a:rPr lang="en-US" dirty="0" smtClean="0"/>
              <a:t>=value HTTP/1.1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37" y="1468602"/>
            <a:ext cx="161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 HTTP/1.1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7684" y="3478760"/>
            <a:ext cx="3148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Content-Type: text/html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 …</a:t>
            </a:r>
          </a:p>
          <a:p>
            <a:r>
              <a:rPr lang="en-US" dirty="0"/>
              <a:t>	</a:t>
            </a:r>
            <a:r>
              <a:rPr lang="en-US" dirty="0" smtClean="0"/>
              <a:t>&lt;form method=“GET”</a:t>
            </a:r>
          </a:p>
          <a:p>
            <a:r>
              <a:rPr lang="en-US" dirty="0"/>
              <a:t>		</a:t>
            </a:r>
            <a:r>
              <a:rPr lang="en-US" dirty="0" smtClean="0"/>
              <a:t>action=“</a:t>
            </a:r>
            <a:r>
              <a:rPr lang="en-US" dirty="0" err="1" smtClean="0"/>
              <a:t>search.php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r>
              <a:rPr lang="en-US" dirty="0" smtClean="0"/>
              <a:t>&lt;/form&gt;</a:t>
            </a:r>
          </a:p>
          <a:p>
            <a:r>
              <a:rPr lang="en-US" dirty="0" smtClean="0"/>
              <a:t>… &lt;/html&gt;</a:t>
            </a:r>
          </a:p>
        </p:txBody>
      </p:sp>
      <p:sp>
        <p:nvSpPr>
          <p:cNvPr id="9" name="Up Arrow 8"/>
          <p:cNvSpPr/>
          <p:nvPr/>
        </p:nvSpPr>
        <p:spPr>
          <a:xfrm>
            <a:off x="847970" y="1837935"/>
            <a:ext cx="484632" cy="367215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574807" y="1491412"/>
            <a:ext cx="484632" cy="19873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5221899" y="1837936"/>
            <a:ext cx="484632" cy="367215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60924" y="4563946"/>
            <a:ext cx="2473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Content-Type: text/html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&lt;html&gt;…&lt;/html&gt;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608971" y="2468876"/>
            <a:ext cx="484632" cy="20950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8583" y="3190152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143407" y="2468876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802512" y="3190152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189584" y="3190152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851" y="5676127"/>
            <a:ext cx="7948577" cy="10035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6851" y="211679"/>
            <a:ext cx="7948577" cy="1042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3801" y="1468602"/>
            <a:ext cx="5109579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/</a:t>
            </a:r>
            <a:r>
              <a:rPr lang="en-US" dirty="0" err="1" smtClean="0"/>
              <a:t>handle.php</a:t>
            </a:r>
            <a:r>
              <a:rPr lang="en-US" dirty="0" smtClean="0"/>
              <a:t> HTTP/1.1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Content-Type: application/x-www-</a:t>
            </a:r>
            <a:r>
              <a:rPr lang="en-US" dirty="0" err="1" smtClean="0"/>
              <a:t>url</a:t>
            </a:r>
            <a:r>
              <a:rPr lang="en-US" dirty="0" smtClean="0"/>
              <a:t>-form-encoded</a:t>
            </a:r>
            <a:endParaRPr lang="en-US" dirty="0"/>
          </a:p>
          <a:p>
            <a:r>
              <a:rPr lang="en-US" dirty="0" smtClean="0"/>
              <a:t>name=</a:t>
            </a:r>
            <a:r>
              <a:rPr lang="en-US" dirty="0" err="1" smtClean="0"/>
              <a:t>value&amp;name</a:t>
            </a:r>
            <a:r>
              <a:rPr lang="en-US" dirty="0" smtClean="0"/>
              <a:t>=</a:t>
            </a:r>
            <a:r>
              <a:rPr lang="en-US" dirty="0" err="1" smtClean="0"/>
              <a:t>value&amp;name</a:t>
            </a:r>
            <a:r>
              <a:rPr lang="en-US" dirty="0" smtClean="0"/>
              <a:t>=value&amp;…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37" y="1468602"/>
            <a:ext cx="161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 HTTP/1.1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7684" y="3478760"/>
            <a:ext cx="31752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Content-Type: text/html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 …</a:t>
            </a:r>
          </a:p>
          <a:p>
            <a:r>
              <a:rPr lang="en-US" dirty="0"/>
              <a:t>	</a:t>
            </a:r>
            <a:r>
              <a:rPr lang="en-US" dirty="0" smtClean="0"/>
              <a:t>&lt;form method=“POST”</a:t>
            </a:r>
          </a:p>
          <a:p>
            <a:r>
              <a:rPr lang="en-US" dirty="0"/>
              <a:t>		</a:t>
            </a:r>
            <a:r>
              <a:rPr lang="en-US" dirty="0" smtClean="0"/>
              <a:t>action=“</a:t>
            </a:r>
            <a:r>
              <a:rPr lang="en-US" dirty="0" err="1" smtClean="0"/>
              <a:t>handle.php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r>
              <a:rPr lang="en-US" dirty="0" smtClean="0"/>
              <a:t>&lt;/form&gt;</a:t>
            </a:r>
          </a:p>
          <a:p>
            <a:r>
              <a:rPr lang="en-US" dirty="0" smtClean="0"/>
              <a:t>… &lt;/html&gt;</a:t>
            </a:r>
          </a:p>
        </p:txBody>
      </p:sp>
      <p:sp>
        <p:nvSpPr>
          <p:cNvPr id="9" name="Up Arrow 8"/>
          <p:cNvSpPr/>
          <p:nvPr/>
        </p:nvSpPr>
        <p:spPr>
          <a:xfrm>
            <a:off x="847970" y="1837935"/>
            <a:ext cx="484632" cy="367215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496417" y="1491412"/>
            <a:ext cx="484632" cy="19873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5174865" y="2468876"/>
            <a:ext cx="484632" cy="304120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60924" y="4563946"/>
            <a:ext cx="2473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Content-Type: text/html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</a:p>
          <a:p>
            <a:r>
              <a:rPr lang="en-US" dirty="0" smtClean="0"/>
              <a:t>&lt;html&gt;…&lt;/html&gt;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608971" y="2468876"/>
            <a:ext cx="484632" cy="20950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8583" y="3190152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65017" y="2468876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755478" y="3190152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7189584" y="3190152"/>
            <a:ext cx="419387" cy="4162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201</Words>
  <Application>Microsoft Macintosh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Stearns</dc:creator>
  <cp:lastModifiedBy>David Stearns</cp:lastModifiedBy>
  <cp:revision>10</cp:revision>
  <dcterms:created xsi:type="dcterms:W3CDTF">2013-10-26T17:55:29Z</dcterms:created>
  <dcterms:modified xsi:type="dcterms:W3CDTF">2013-10-26T18:23:33Z</dcterms:modified>
</cp:coreProperties>
</file>