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C07B-8283-E241-AA8F-4ED2EFFA7070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4E63-F148-8A43-A503-26068451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83" y="2381518"/>
            <a:ext cx="1910052" cy="1918617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712956" y="2905146"/>
            <a:ext cx="1225388" cy="138507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VCS Repository</a:t>
            </a:r>
            <a:endParaRPr lang="en-US" dirty="0"/>
          </a:p>
        </p:txBody>
      </p:sp>
      <p:pic>
        <p:nvPicPr>
          <p:cNvPr id="4" name="Picture 3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" y="3990206"/>
            <a:ext cx="1684838" cy="1090189"/>
          </a:xfrm>
          <a:prstGeom prst="rect">
            <a:avLst/>
          </a:prstGeom>
        </p:spPr>
      </p:pic>
      <p:pic>
        <p:nvPicPr>
          <p:cNvPr id="5" name="Picture 4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16" y="4142606"/>
            <a:ext cx="1684838" cy="1090189"/>
          </a:xfrm>
          <a:prstGeom prst="rect">
            <a:avLst/>
          </a:prstGeom>
        </p:spPr>
      </p:pic>
      <p:pic>
        <p:nvPicPr>
          <p:cNvPr id="6" name="Picture 5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16" y="4295006"/>
            <a:ext cx="1684838" cy="1090189"/>
          </a:xfrm>
          <a:prstGeom prst="rect">
            <a:avLst/>
          </a:prstGeom>
        </p:spPr>
      </p:pic>
      <p:pic>
        <p:nvPicPr>
          <p:cNvPr id="7" name="Picture 6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6" y="4447406"/>
            <a:ext cx="1684838" cy="1090189"/>
          </a:xfrm>
          <a:prstGeom prst="rect">
            <a:avLst/>
          </a:prstGeom>
        </p:spPr>
      </p:pic>
      <p:pic>
        <p:nvPicPr>
          <p:cNvPr id="8" name="Picture 7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62" y="3863243"/>
            <a:ext cx="1684838" cy="1090189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2836961" y="3409040"/>
            <a:ext cx="3423662" cy="430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3683" y="2948560"/>
            <a:ext cx="2215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Stage &amp; Commit</a:t>
            </a:r>
            <a:endParaRPr lang="en-US" sz="2400" dirty="0"/>
          </a:p>
        </p:txBody>
      </p:sp>
      <p:sp>
        <p:nvSpPr>
          <p:cNvPr id="11" name="Cross 10"/>
          <p:cNvSpPr/>
          <p:nvPr/>
        </p:nvSpPr>
        <p:spPr>
          <a:xfrm>
            <a:off x="1938344" y="4545932"/>
            <a:ext cx="781699" cy="839263"/>
          </a:xfrm>
          <a:prstGeom prst="plus">
            <a:avLst>
              <a:gd name="adj" fmla="val 364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872" y="846689"/>
            <a:ext cx="786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Adding Committed Changes to Your Local Repository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64330" y="1369909"/>
            <a:ext cx="521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Like inserting a new row into a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6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83" y="2381518"/>
            <a:ext cx="1910052" cy="1918617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712956" y="2905146"/>
            <a:ext cx="1225388" cy="138507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VCS Repository</a:t>
            </a:r>
            <a:endParaRPr lang="en-US" dirty="0"/>
          </a:p>
        </p:txBody>
      </p:sp>
      <p:pic>
        <p:nvPicPr>
          <p:cNvPr id="4" name="Picture 3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" y="3990206"/>
            <a:ext cx="1684838" cy="1090189"/>
          </a:xfrm>
          <a:prstGeom prst="rect">
            <a:avLst/>
          </a:prstGeom>
        </p:spPr>
      </p:pic>
      <p:pic>
        <p:nvPicPr>
          <p:cNvPr id="5" name="Picture 4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82" y="3839812"/>
            <a:ext cx="1684838" cy="1090189"/>
          </a:xfrm>
          <a:prstGeom prst="rect">
            <a:avLst/>
          </a:prstGeom>
        </p:spPr>
      </p:pic>
      <p:pic>
        <p:nvPicPr>
          <p:cNvPr id="6" name="Picture 5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16" y="4295006"/>
            <a:ext cx="1684838" cy="1090189"/>
          </a:xfrm>
          <a:prstGeom prst="rect">
            <a:avLst/>
          </a:prstGeom>
        </p:spPr>
      </p:pic>
      <p:pic>
        <p:nvPicPr>
          <p:cNvPr id="7" name="Picture 6" descr="di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16" y="4447406"/>
            <a:ext cx="1684838" cy="1090189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flipH="1">
            <a:off x="2836961" y="3409040"/>
            <a:ext cx="3423662" cy="4307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31854" y="2792590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Checkout commit 1234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662" y="456927"/>
            <a:ext cx="8313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you make a mistake, or change your mind, you can revert to a previous commit, restoring files to the state they were in when you made that commit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5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61"/>
          <a:stretch/>
        </p:blipFill>
        <p:spPr>
          <a:xfrm>
            <a:off x="3701103" y="74272"/>
            <a:ext cx="1765495" cy="2265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6" y="4129467"/>
            <a:ext cx="1910052" cy="191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86" y="4129467"/>
            <a:ext cx="1910052" cy="191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86" y="4129467"/>
            <a:ext cx="1910052" cy="1918617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3313550" y="5065282"/>
            <a:ext cx="712104" cy="9828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288058" y="5065282"/>
            <a:ext cx="712104" cy="9828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361633" y="5065282"/>
            <a:ext cx="712104" cy="9828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066404" y="2139005"/>
            <a:ext cx="1057949" cy="11957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</a:p>
          <a:p>
            <a:pPr algn="ctr"/>
            <a:r>
              <a:rPr lang="en-US" dirty="0" smtClean="0"/>
              <a:t>Server Repo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3247" y="3334768"/>
            <a:ext cx="3215717" cy="1604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01103" y="3409041"/>
            <a:ext cx="829122" cy="15299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124353" y="3409041"/>
            <a:ext cx="1321936" cy="14779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9948" y="3409041"/>
            <a:ext cx="124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Clone</a:t>
            </a:r>
          </a:p>
          <a:p>
            <a:pPr algn="ctr"/>
            <a:r>
              <a:rPr lang="en-US" dirty="0" smtClean="0"/>
              <a:t>Push &amp; Pull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80602" y="3806301"/>
            <a:ext cx="124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Clone</a:t>
            </a:r>
          </a:p>
          <a:p>
            <a:pPr algn="ctr"/>
            <a:r>
              <a:rPr lang="en-US" dirty="0" smtClean="0"/>
              <a:t>Push &amp; 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26538" y="3409041"/>
            <a:ext cx="124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Clone</a:t>
            </a:r>
          </a:p>
          <a:p>
            <a:pPr algn="ctr"/>
            <a:r>
              <a:rPr lang="en-US" dirty="0" smtClean="0"/>
              <a:t>Push &amp;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4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461"/>
          <a:stretch/>
        </p:blipFill>
        <p:spPr>
          <a:xfrm>
            <a:off x="775981" y="995234"/>
            <a:ext cx="1765495" cy="2265265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1772543" y="2406382"/>
            <a:ext cx="1057949" cy="11957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</a:p>
          <a:p>
            <a:pPr algn="ctr"/>
            <a:r>
              <a:rPr lang="en-US" dirty="0" smtClean="0"/>
              <a:t>Server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456259"/>
            <a:ext cx="1910052" cy="1918617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1945465" y="5392074"/>
            <a:ext cx="712104" cy="9828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3" idx="3"/>
          </p:cNvCxnSpPr>
          <p:nvPr/>
        </p:nvCxnSpPr>
        <p:spPr>
          <a:xfrm flipV="1">
            <a:off x="2301517" y="3602145"/>
            <a:ext cx="1" cy="1789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711" y="4058822"/>
            <a:ext cx="928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Clone</a:t>
            </a:r>
          </a:p>
          <a:p>
            <a:pPr algn="ctr"/>
            <a:r>
              <a:rPr lang="en-US" dirty="0" smtClean="0"/>
              <a:t>Commit</a:t>
            </a:r>
          </a:p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14369" y="354839"/>
            <a:ext cx="4076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Publishing Your Site via Git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3042" y="1158628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(Dante)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70" y="1654407"/>
            <a:ext cx="1556995" cy="185861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4" idx="3"/>
          </p:cNvCxnSpPr>
          <p:nvPr/>
        </p:nvCxnSpPr>
        <p:spPr>
          <a:xfrm rot="5400000">
            <a:off x="4217350" y="3773331"/>
            <a:ext cx="1902548" cy="138192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5839" y="4271593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18654" y="2985695"/>
            <a:ext cx="24953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2902" y="2525446"/>
            <a:ext cx="98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461"/>
          <a:stretch/>
        </p:blipFill>
        <p:spPr>
          <a:xfrm>
            <a:off x="775981" y="995234"/>
            <a:ext cx="1765495" cy="2265265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1772543" y="2406382"/>
            <a:ext cx="1057949" cy="119576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</a:p>
          <a:p>
            <a:pPr algn="ctr"/>
            <a:r>
              <a:rPr lang="en-US" dirty="0" smtClean="0"/>
              <a:t>Server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456259"/>
            <a:ext cx="1910052" cy="1918617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1945465" y="5392074"/>
            <a:ext cx="712104" cy="9828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3" idx="3"/>
          </p:cNvCxnSpPr>
          <p:nvPr/>
        </p:nvCxnSpPr>
        <p:spPr>
          <a:xfrm flipV="1">
            <a:off x="2301517" y="3602145"/>
            <a:ext cx="1" cy="1789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713" y="4133093"/>
            <a:ext cx="9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</a:p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14369" y="384547"/>
            <a:ext cx="391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Updating Your Site via Git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3042" y="1158628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(Dante)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70" y="1654407"/>
            <a:ext cx="1556995" cy="185861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4" idx="3"/>
          </p:cNvCxnSpPr>
          <p:nvPr/>
        </p:nvCxnSpPr>
        <p:spPr>
          <a:xfrm rot="5400000">
            <a:off x="4217350" y="3773331"/>
            <a:ext cx="1902548" cy="1381927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5839" y="4271593"/>
            <a:ext cx="4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</a:t>
            </a: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18654" y="2985695"/>
            <a:ext cx="24953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2902" y="2525446"/>
            <a:ext cx="82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Stearns</dc:creator>
  <cp:lastModifiedBy>Dave Stearns</cp:lastModifiedBy>
  <cp:revision>8</cp:revision>
  <dcterms:created xsi:type="dcterms:W3CDTF">2013-09-30T21:15:24Z</dcterms:created>
  <dcterms:modified xsi:type="dcterms:W3CDTF">2013-09-30T22:18:06Z</dcterms:modified>
</cp:coreProperties>
</file>