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3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7EA3-6A00-914C-B438-6883EA61F3F8}" type="datetimeFigureOut">
              <a:rPr lang="en-US" smtClean="0"/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720" y="4783053"/>
            <a:ext cx="737461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Internet (TCP/IP)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6719" y="3141664"/>
            <a:ext cx="1371600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(SMTP/POP)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04664" y="3141664"/>
            <a:ext cx="1371600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 Wide Web</a:t>
            </a:r>
          </a:p>
          <a:p>
            <a:pPr algn="ctr"/>
            <a:r>
              <a:rPr lang="en-US" dirty="0" smtClean="0"/>
              <a:t>(HTTP/S)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04319" y="3141664"/>
            <a:ext cx="1371600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</a:p>
          <a:p>
            <a:pPr algn="ctr"/>
            <a:r>
              <a:rPr lang="en-US" dirty="0" smtClean="0"/>
              <a:t>(IRCP)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1919" y="3141664"/>
            <a:ext cx="1371600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Transfer</a:t>
            </a:r>
          </a:p>
          <a:p>
            <a:pPr algn="ctr"/>
            <a:r>
              <a:rPr lang="en-US" dirty="0" smtClean="0"/>
              <a:t>(FTP)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505" y="4783053"/>
            <a:ext cx="110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Transport</a:t>
            </a:r>
          </a:p>
          <a:p>
            <a:r>
              <a:rPr lang="en-US" dirty="0" smtClean="0"/>
              <a:t>&amp; Session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10" y="3738678"/>
            <a:ext cx="124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67705" y="4287461"/>
            <a:ext cx="126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3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8487" y="482762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http://courses.washington.edu/info343/stearns/</a:t>
            </a: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 rot="5400000">
            <a:off x="1702505" y="722300"/>
            <a:ext cx="170814" cy="7538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88487" y="1204879"/>
            <a:ext cx="97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3648727" y="-368957"/>
            <a:ext cx="170814" cy="2936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0111" y="1204879"/>
            <a:ext cx="91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6242091" y="31680"/>
            <a:ext cx="170814" cy="21313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9092" y="1204879"/>
            <a:ext cx="153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8487" y="2631314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http://courses.washington.edu:8080/info343/stearns/</a:t>
            </a:r>
            <a:endParaRPr lang="en-US" sz="2400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1702505" y="2870852"/>
            <a:ext cx="170814" cy="7538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88487" y="3353431"/>
            <a:ext cx="97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3648727" y="1779595"/>
            <a:ext cx="170814" cy="2936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90111" y="3353431"/>
            <a:ext cx="91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6940824" y="2180232"/>
            <a:ext cx="170814" cy="21313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75037" y="3353431"/>
            <a:ext cx="153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Path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5507833" y="2971971"/>
            <a:ext cx="191071" cy="5718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17444" y="3353431"/>
            <a:ext cx="5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68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Stearns</dc:creator>
  <cp:lastModifiedBy>Dave Stearns</cp:lastModifiedBy>
  <cp:revision>7</cp:revision>
  <dcterms:created xsi:type="dcterms:W3CDTF">2013-09-05T18:32:07Z</dcterms:created>
  <dcterms:modified xsi:type="dcterms:W3CDTF">2013-09-19T03:05:00Z</dcterms:modified>
</cp:coreProperties>
</file>