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1" d="100"/>
          <a:sy n="171" d="100"/>
        </p:scale>
        <p:origin x="-104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2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5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6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0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4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8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3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3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7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8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4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47EA3-6A00-914C-B438-6883EA61F3F8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4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6720" y="4783053"/>
            <a:ext cx="652798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Internet (TCP/IP)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96719" y="3141664"/>
            <a:ext cx="1515026" cy="15151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</a:p>
          <a:p>
            <a:pPr algn="ctr"/>
            <a:r>
              <a:rPr lang="en-US" dirty="0" smtClean="0"/>
              <a:t>(SMTP/POP)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09673" y="3141664"/>
            <a:ext cx="1515026" cy="15151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World Wide Web</a:t>
            </a:r>
          </a:p>
          <a:p>
            <a:pPr algn="ctr"/>
            <a:r>
              <a:rPr lang="en-US" dirty="0" smtClean="0"/>
              <a:t>(HTTP/S)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67704" y="3141664"/>
            <a:ext cx="1515026" cy="15151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</a:p>
          <a:p>
            <a:pPr algn="ctr"/>
            <a:r>
              <a:rPr lang="en-US" dirty="0" smtClean="0"/>
              <a:t>(IRCP)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38689" y="3141664"/>
            <a:ext cx="1515026" cy="15151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Transfer</a:t>
            </a:r>
          </a:p>
          <a:p>
            <a:pPr algn="ctr"/>
            <a:r>
              <a:rPr lang="en-US" dirty="0" smtClean="0"/>
              <a:t>(FTP)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2505" y="4783053"/>
            <a:ext cx="110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Transport</a:t>
            </a:r>
          </a:p>
          <a:p>
            <a:r>
              <a:rPr lang="en-US" dirty="0" smtClean="0"/>
              <a:t>&amp; Session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10" y="3738678"/>
            <a:ext cx="1246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3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8487" y="482762"/>
            <a:ext cx="6301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http://courses.washington.edu/info343/stearns/</a:t>
            </a:r>
            <a:endParaRPr lang="en-US" sz="2400" dirty="0"/>
          </a:p>
        </p:txBody>
      </p:sp>
      <p:sp>
        <p:nvSpPr>
          <p:cNvPr id="3" name="Right Brace 2"/>
          <p:cNvSpPr/>
          <p:nvPr/>
        </p:nvSpPr>
        <p:spPr>
          <a:xfrm rot="5400000">
            <a:off x="1702505" y="722300"/>
            <a:ext cx="170814" cy="7538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88487" y="1204879"/>
            <a:ext cx="977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3648727" y="-368957"/>
            <a:ext cx="170814" cy="29363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90111" y="1204879"/>
            <a:ext cx="91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6242091" y="31680"/>
            <a:ext cx="170814" cy="213130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41820" y="1204879"/>
            <a:ext cx="61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88487" y="2631314"/>
            <a:ext cx="6635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http://courses.washington.edu:80/info343/stearns/</a:t>
            </a:r>
            <a:endParaRPr lang="en-US" sz="2400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1702505" y="2870852"/>
            <a:ext cx="170814" cy="7538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88487" y="3353431"/>
            <a:ext cx="977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 rot="5400000">
            <a:off x="3648727" y="1779595"/>
            <a:ext cx="170814" cy="29363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90111" y="3353431"/>
            <a:ext cx="91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 rot="5400000">
            <a:off x="6569494" y="2180232"/>
            <a:ext cx="170814" cy="213130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48360" y="3353431"/>
            <a:ext cx="61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16" name="Right Brace 15"/>
          <p:cNvSpPr/>
          <p:nvPr/>
        </p:nvSpPr>
        <p:spPr>
          <a:xfrm rot="5400000">
            <a:off x="5311065" y="3098286"/>
            <a:ext cx="170814" cy="29896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83789" y="3353431"/>
            <a:ext cx="5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3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63</Words>
  <Application>Microsoft Macintosh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Stearns</dc:creator>
  <cp:lastModifiedBy>Dave Stearns</cp:lastModifiedBy>
  <cp:revision>4</cp:revision>
  <dcterms:created xsi:type="dcterms:W3CDTF">2013-09-05T18:32:07Z</dcterms:created>
  <dcterms:modified xsi:type="dcterms:W3CDTF">2013-09-05T22:12:06Z</dcterms:modified>
</cp:coreProperties>
</file>