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61D15-4AA1-354A-B735-6B4AF23CCB62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67AC-84F2-F041-8240-0239B2C7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014" y="4235713"/>
            <a:ext cx="6918183" cy="9964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3203" y="4328869"/>
            <a:ext cx="1895231" cy="8000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580207" y="3707249"/>
            <a:ext cx="1310036" cy="156011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014" y="2587168"/>
            <a:ext cx="5548145" cy="730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jQuery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2014" y="1208642"/>
            <a:ext cx="6918183" cy="4600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JavaScript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115084" y="1831580"/>
            <a:ext cx="270008" cy="5971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67572" y="1831580"/>
            <a:ext cx="270008" cy="22442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90083" y="3478679"/>
            <a:ext cx="270008" cy="5971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580151" y="3478679"/>
            <a:ext cx="270008" cy="5971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930189" y="4638891"/>
            <a:ext cx="870024" cy="31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Stearns</dc:creator>
  <cp:lastModifiedBy>David Stearns</cp:lastModifiedBy>
  <cp:revision>1</cp:revision>
  <dcterms:created xsi:type="dcterms:W3CDTF">2013-10-24T14:58:01Z</dcterms:created>
  <dcterms:modified xsi:type="dcterms:W3CDTF">2013-10-24T15:03:04Z</dcterms:modified>
</cp:coreProperties>
</file>