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7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0915-3613-F643-BBDC-F4487F87231E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6BAA-7C09-9644-A4D4-C7121FE5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lesscss.org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ss-lang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esscs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installer.org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ass-la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on Steroids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David Stearns</a:t>
            </a:r>
          </a:p>
          <a:p>
            <a:r>
              <a:rPr lang="en-US" dirty="0" smtClean="0"/>
              <a:t>Autumn 2013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43" y="127903"/>
            <a:ext cx="2670029" cy="2002522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718" y="739588"/>
            <a:ext cx="2527300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5735" y="897018"/>
            <a:ext cx="969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646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227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LESS Usage</a:t>
            </a:r>
            <a:endParaRPr lang="en-US" sz="3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486" y="2877027"/>
            <a:ext cx="7887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development, use </a:t>
            </a:r>
            <a:r>
              <a:rPr lang="en-US" dirty="0" err="1" smtClean="0"/>
              <a:t>less.js</a:t>
            </a:r>
            <a:r>
              <a:rPr lang="en-US" dirty="0" smtClean="0"/>
              <a:t> to compile LESS files to CSS on the client:</a:t>
            </a:r>
          </a:p>
          <a:p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&lt;link </a:t>
            </a:r>
            <a:r>
              <a:rPr lang="en-US" dirty="0" err="1" smtClean="0">
                <a:latin typeface="Courier New"/>
                <a:cs typeface="Courier New"/>
              </a:rPr>
              <a:t>rel</a:t>
            </a:r>
            <a:r>
              <a:rPr lang="en-US" dirty="0" smtClean="0">
                <a:latin typeface="Courier New"/>
                <a:cs typeface="Courier New"/>
              </a:rPr>
              <a:t>=“</a:t>
            </a:r>
            <a:r>
              <a:rPr lang="en-US" dirty="0" err="1" smtClean="0">
                <a:latin typeface="Courier New"/>
                <a:cs typeface="Courier New"/>
              </a:rPr>
              <a:t>stylesheet</a:t>
            </a:r>
            <a:r>
              <a:rPr lang="en-US" dirty="0" smtClean="0">
                <a:latin typeface="Courier New"/>
                <a:cs typeface="Courier New"/>
              </a:rPr>
              <a:t>/less” </a:t>
            </a:r>
            <a:r>
              <a:rPr lang="en-US" dirty="0" err="1" smtClean="0">
                <a:latin typeface="Courier New"/>
                <a:cs typeface="Courier New"/>
              </a:rPr>
              <a:t>href</a:t>
            </a:r>
            <a:r>
              <a:rPr lang="en-US" dirty="0" smtClean="0">
                <a:latin typeface="Courier New"/>
                <a:cs typeface="Courier New"/>
              </a:rPr>
              <a:t>=“less/</a:t>
            </a:r>
            <a:r>
              <a:rPr lang="en-US" dirty="0" err="1" smtClean="0">
                <a:latin typeface="Courier New"/>
                <a:cs typeface="Courier New"/>
              </a:rPr>
              <a:t>styles.less</a:t>
            </a:r>
            <a:r>
              <a:rPr lang="en-US" dirty="0" smtClean="0">
                <a:latin typeface="Courier New"/>
                <a:cs typeface="Courier New"/>
              </a:rPr>
              <a:t>”&gt;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&lt;script </a:t>
            </a:r>
            <a:r>
              <a:rPr lang="en-US" dirty="0" err="1" smtClean="0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=“lib/</a:t>
            </a:r>
            <a:r>
              <a:rPr lang="en-US" dirty="0" err="1" smtClean="0">
                <a:latin typeface="Courier New"/>
                <a:cs typeface="Courier New"/>
              </a:rPr>
              <a:t>less.js</a:t>
            </a:r>
            <a:r>
              <a:rPr lang="en-US" dirty="0" smtClean="0">
                <a:latin typeface="Courier New"/>
                <a:cs typeface="Courier New"/>
              </a:rPr>
              <a:t>”&gt;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486" y="4616067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production, use command-line compiler to make final CSS file and link to that:</a:t>
            </a:r>
          </a:p>
          <a:p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lessc</a:t>
            </a:r>
            <a:r>
              <a:rPr lang="en-US" dirty="0" smtClean="0">
                <a:latin typeface="Courier New"/>
                <a:cs typeface="Courier New"/>
              </a:rPr>
              <a:t> less/</a:t>
            </a:r>
            <a:r>
              <a:rPr lang="en-US" dirty="0" err="1" smtClean="0">
                <a:latin typeface="Courier New"/>
                <a:cs typeface="Courier New"/>
              </a:rPr>
              <a:t>styles.less</a:t>
            </a:r>
            <a:r>
              <a:rPr lang="en-US" dirty="0" smtClean="0">
                <a:latin typeface="Courier New"/>
                <a:cs typeface="Courier New"/>
              </a:rPr>
              <a:t> &gt; </a:t>
            </a:r>
            <a:r>
              <a:rPr lang="en-US" dirty="0" err="1" smtClean="0">
                <a:latin typeface="Courier New"/>
                <a:cs typeface="Courier New"/>
              </a:rPr>
              <a:t>css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styles.css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86" y="1414986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LESS</a:t>
            </a:r>
            <a:r>
              <a:rPr lang="en-US" dirty="0" smtClean="0"/>
              <a:t> using Package Manager that comes with </a:t>
            </a:r>
            <a:r>
              <a:rPr lang="en-US" dirty="0" err="1" smtClean="0">
                <a:hlinkClick r:id="rId3"/>
              </a:rPr>
              <a:t>Node.js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npm</a:t>
            </a:r>
            <a:r>
              <a:rPr lang="en-US" dirty="0" smtClean="0">
                <a:latin typeface="Courier New"/>
                <a:cs typeface="Courier New"/>
              </a:rPr>
              <a:t> install -g less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430" y="243851"/>
            <a:ext cx="1937647" cy="7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6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233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SASS Usage</a:t>
            </a:r>
            <a:endParaRPr lang="en-US" sz="3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486" y="2877027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command-line compiler to make CSS file:</a:t>
            </a:r>
          </a:p>
          <a:p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sass sass/</a:t>
            </a:r>
            <a:r>
              <a:rPr lang="en-US" dirty="0" err="1" smtClean="0">
                <a:latin typeface="Courier New"/>
                <a:cs typeface="Courier New"/>
              </a:rPr>
              <a:t>styles.scss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css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styles.css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486" y="4616067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“Watch Mode” to automatically re-compile whenever .</a:t>
            </a:r>
            <a:r>
              <a:rPr lang="en-US" dirty="0" err="1" smtClean="0"/>
              <a:t>scss</a:t>
            </a:r>
            <a:r>
              <a:rPr lang="en-US" dirty="0" smtClean="0"/>
              <a:t> file changes</a:t>
            </a:r>
          </a:p>
          <a:p>
            <a:endParaRPr lang="en-US" dirty="0" smtClean="0"/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sass --watch sass/</a:t>
            </a:r>
            <a:r>
              <a:rPr lang="en-US" dirty="0" err="1" smtClean="0">
                <a:latin typeface="Courier New"/>
                <a:cs typeface="Courier New"/>
              </a:rPr>
              <a:t>styles.scss:css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styles.css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86" y="1414986"/>
            <a:ext cx="78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SASS</a:t>
            </a:r>
            <a:r>
              <a:rPr lang="en-US" dirty="0" smtClean="0"/>
              <a:t> using </a:t>
            </a:r>
            <a:r>
              <a:rPr lang="en-US" dirty="0" smtClean="0">
                <a:hlinkClick r:id="rId3"/>
              </a:rPr>
              <a:t>Ruby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sudo</a:t>
            </a:r>
            <a:r>
              <a:rPr lang="en-US" dirty="0" smtClean="0">
                <a:latin typeface="Courier New"/>
                <a:cs typeface="Courier New"/>
              </a:rPr>
              <a:t> gem install sass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011" y="127903"/>
            <a:ext cx="1394105" cy="10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91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What are SASS and LESS?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922" y="1500274"/>
            <a:ext cx="694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E46C0A"/>
                </a:solidFill>
              </a:rPr>
              <a:t>Extensions </a:t>
            </a:r>
            <a:r>
              <a:rPr lang="en-US" sz="2400" dirty="0" smtClean="0"/>
              <a:t>to the CSS </a:t>
            </a:r>
            <a:r>
              <a:rPr lang="en-US" sz="2400" dirty="0" smtClean="0">
                <a:solidFill>
                  <a:srgbClr val="E46C0A"/>
                </a:solidFill>
              </a:rPr>
              <a:t>language </a:t>
            </a:r>
            <a:r>
              <a:rPr lang="en-US" sz="2400" dirty="0" smtClean="0"/>
              <a:t>to support large-scale, complex projects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3922" y="2999997"/>
            <a:ext cx="694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Tools </a:t>
            </a: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E46C0A"/>
                </a:solidFill>
              </a:rPr>
              <a:t>compile</a:t>
            </a:r>
            <a:r>
              <a:rPr lang="en-US" sz="2400" dirty="0" smtClean="0"/>
              <a:t> those extensions into CSS the browser can actually read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43" y="4807067"/>
            <a:ext cx="4864422" cy="169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3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/>
          <p:nvPr/>
        </p:nvSpPr>
        <p:spPr>
          <a:xfrm>
            <a:off x="274784" y="2057307"/>
            <a:ext cx="1559585" cy="22058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styles.less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57340" y="2057307"/>
            <a:ext cx="2020035" cy="2287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</a:t>
            </a:r>
          </a:p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222523" y="2057307"/>
            <a:ext cx="1559585" cy="220584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styles.css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183420" y="2993122"/>
            <a:ext cx="1076857" cy="282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893161" y="2993122"/>
            <a:ext cx="1076857" cy="282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1659" y="26312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74854" y="26276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784" y="1039795"/>
            <a:ext cx="20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file that uses various language extensions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5233" y="1039795"/>
            <a:ext cx="20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Standard CSS file that browsers can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506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What’s the </a:t>
            </a:r>
            <a:r>
              <a:rPr lang="en-US" sz="3600" dirty="0" smtClean="0">
                <a:latin typeface="+mj-lt"/>
              </a:rPr>
              <a:t>Difference?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922" y="1500274"/>
            <a:ext cx="694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Language extensions are nearly identical, with a few specialized features here and there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3922" y="2900925"/>
            <a:ext cx="694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SASS is built on Ruby; LESS is built on JavaScript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3922" y="3932243"/>
            <a:ext cx="694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Both require a compile operation, but LESS has support for compiling in the browser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12" y="5755224"/>
            <a:ext cx="1937647" cy="788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02" y="5755225"/>
            <a:ext cx="1051586" cy="7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2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Variables for values used in multiple places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7" y="2866862"/>
            <a:ext cx="4485667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@accent-color: #FF7F40;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@shading-color: #FFB873;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color: @accent-color;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footer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@shading-color;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25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(</a:t>
            </a:r>
            <a:r>
              <a:rPr lang="en-US" sz="1400" i="1" dirty="0" smtClean="0"/>
              <a:t>SASS uses $ instead of @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344" y="2866862"/>
            <a:ext cx="448566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color: #FF7F40;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footer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#FFB873;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6344" y="24286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Mix-Ins for sets of related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7" y="2866862"/>
            <a:ext cx="4485667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trans(@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: 1s)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webkit</a:t>
            </a:r>
            <a:r>
              <a:rPr lang="en-US" sz="1600" dirty="0" smtClean="0">
                <a:latin typeface="Courier New"/>
                <a:cs typeface="Courier New"/>
              </a:rPr>
              <a:t>-transition: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-</a:t>
            </a:r>
            <a:r>
              <a:rPr lang="en-US" sz="1600" dirty="0" err="1" smtClean="0">
                <a:latin typeface="Courier New"/>
                <a:cs typeface="Courier New"/>
              </a:rPr>
              <a:t>moz</a:t>
            </a:r>
            <a:r>
              <a:rPr lang="en-US" sz="1600" dirty="0" smtClean="0">
                <a:latin typeface="Courier New"/>
                <a:cs typeface="Courier New"/>
              </a:rPr>
              <a:t>-transition: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-o-transition: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-</a:t>
            </a:r>
            <a:r>
              <a:rPr lang="en-US" sz="1600" dirty="0" err="1" smtClean="0">
                <a:latin typeface="Courier New"/>
                <a:cs typeface="Courier New"/>
              </a:rPr>
              <a:t>ms</a:t>
            </a:r>
            <a:r>
              <a:rPr lang="en-US" sz="1600" dirty="0" smtClean="0">
                <a:latin typeface="Courier New"/>
                <a:cs typeface="Courier New"/>
              </a:rPr>
              <a:t>-transition: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transition: all @</a:t>
            </a:r>
            <a:r>
              <a:rPr lang="en-US" sz="1600" dirty="0" err="1" smtClean="0">
                <a:latin typeface="Courier New"/>
                <a:cs typeface="Courier New"/>
              </a:rPr>
              <a:t>dur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a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.trans;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thumbs </a:t>
            </a:r>
            <a:r>
              <a:rPr lang="en-US" sz="1600" dirty="0" err="1" smtClean="0">
                <a:latin typeface="Courier New"/>
                <a:cs typeface="Courier New"/>
              </a:rPr>
              <a:t>img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.trans(0.5s);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325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(</a:t>
            </a:r>
            <a:r>
              <a:rPr lang="en-US" sz="1400" i="1" dirty="0" smtClean="0"/>
              <a:t>SASS uses slightly different syntax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344" y="2866862"/>
            <a:ext cx="4485667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a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-</a:t>
            </a:r>
            <a:r>
              <a:rPr lang="en-US" sz="1600" dirty="0" err="1" smtClean="0">
                <a:latin typeface="Courier New"/>
                <a:cs typeface="Courier New"/>
              </a:rPr>
              <a:t>webkit</a:t>
            </a:r>
            <a:r>
              <a:rPr lang="en-US" sz="1600" dirty="0" smtClean="0">
                <a:latin typeface="Courier New"/>
                <a:cs typeface="Courier New"/>
              </a:rPr>
              <a:t>-transition: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moz</a:t>
            </a:r>
            <a:r>
              <a:rPr lang="en-US" sz="1600" dirty="0" smtClean="0">
                <a:latin typeface="Courier New"/>
                <a:cs typeface="Courier New"/>
              </a:rPr>
              <a:t>-transition: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-o-transition: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ms</a:t>
            </a:r>
            <a:r>
              <a:rPr lang="en-US" sz="1600" dirty="0" smtClean="0">
                <a:latin typeface="Courier New"/>
                <a:cs typeface="Courier New"/>
              </a:rPr>
              <a:t>-transition: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transition: all 1s;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.thumbs </a:t>
            </a:r>
            <a:r>
              <a:rPr lang="en-US" sz="1600" dirty="0" err="1" smtClean="0">
                <a:latin typeface="Courier New"/>
                <a:cs typeface="Courier New"/>
              </a:rPr>
              <a:t>img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webkit</a:t>
            </a:r>
            <a:r>
              <a:rPr lang="en-US" sz="1600" dirty="0" smtClean="0">
                <a:latin typeface="Courier New"/>
                <a:cs typeface="Courier New"/>
              </a:rPr>
              <a:t>-transition: all 0.5s;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moz</a:t>
            </a:r>
            <a:r>
              <a:rPr lang="en-US" sz="1600" dirty="0" smtClean="0">
                <a:latin typeface="Courier New"/>
                <a:cs typeface="Courier New"/>
              </a:rPr>
              <a:t>-transition: all 0.5s;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-o-transition: all 0.5s;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-</a:t>
            </a:r>
            <a:r>
              <a:rPr lang="en-US" sz="1600" dirty="0" err="1" smtClean="0">
                <a:latin typeface="Courier New"/>
                <a:cs typeface="Courier New"/>
              </a:rPr>
              <a:t>ms</a:t>
            </a:r>
            <a:r>
              <a:rPr lang="en-US" sz="1600" dirty="0" smtClean="0">
                <a:latin typeface="Courier New"/>
                <a:cs typeface="Courier New"/>
              </a:rPr>
              <a:t>-transition: all 0.5s;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transition: all 0.5s;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344" y="24286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Nested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7" y="2866862"/>
            <a:ext cx="4485667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#CCC;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li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display: inline-block;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a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display: inline-block;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padding: 1em;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286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SASS and LESS (same syntax)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344" y="2866862"/>
            <a:ext cx="448566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#CCC;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li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display: inline-block;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nav</a:t>
            </a:r>
            <a:r>
              <a:rPr lang="en-US" sz="1600" dirty="0" smtClean="0">
                <a:latin typeface="Courier New"/>
                <a:cs typeface="Courier New"/>
              </a:rPr>
              <a:t> a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display: inline-block;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padding: 1em;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344" y="24286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4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Rule Inheritance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7" y="2866862"/>
            <a:ext cx="4485667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.headings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font-family: Arial, sans-serif;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font-weight: bold;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color: #0E0E0E;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margin-bottom: 0.5em;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h1:extend(.headings)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font-size: 200%;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h2:extend(.headings)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font-size: 150%;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32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(</a:t>
            </a:r>
            <a:r>
              <a:rPr lang="en-US" sz="1400" i="1" dirty="0" smtClean="0"/>
              <a:t>SASS uses slightly different syntax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6344" y="2866862"/>
            <a:ext cx="4485667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h1, h2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font-family: Arial, sans-serif;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font-weight: bold;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color: #0E0E0E;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margin-bottom: 0.5em;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font-size: 200%;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h2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font-size: 150%;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344" y="242866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609" y="386210"/>
            <a:ext cx="408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Language Extensions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320" y="1552856"/>
            <a:ext cx="56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Functions and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16" y="2866862"/>
            <a:ext cx="8607431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@text-color: #0E0E0E;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@shade-color: #FFE873;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h1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color: lighten(@text-color, 10%);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footer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background-color: tint(@shade-color, 50%);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footer:hover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background-color: @shade-color;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17" y="2428662"/>
            <a:ext cx="366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(</a:t>
            </a:r>
            <a:r>
              <a:rPr lang="en-US" sz="1400" i="1" dirty="0" smtClean="0"/>
              <a:t>SASS has Similar Functions via Compass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7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762</Words>
  <Application>Microsoft Macintosh PowerPoint</Application>
  <PresentationFormat>On-screen Show (4:3)</PresentationFormat>
  <Paragraphs>170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CSS on Steroids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on Steroids</dc:title>
  <dc:creator>Dave Stearns</dc:creator>
  <cp:lastModifiedBy>Dave Stearns</cp:lastModifiedBy>
  <cp:revision>23</cp:revision>
  <dcterms:created xsi:type="dcterms:W3CDTF">2013-11-29T18:29:28Z</dcterms:created>
  <dcterms:modified xsi:type="dcterms:W3CDTF">2013-11-29T21:36:32Z</dcterms:modified>
</cp:coreProperties>
</file>