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1" d="100"/>
          <a:sy n="171" d="100"/>
        </p:scale>
        <p:origin x="-104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67AC-A3A0-044B-B892-F9E3FFAAADB1}" type="datetimeFigureOut">
              <a:rPr lang="en-US" smtClean="0"/>
              <a:t>11/2/13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6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67AC-A3A0-044B-B892-F9E3FFAAADB1}" type="datetimeFigureOut">
              <a:rPr lang="en-US" smtClean="0"/>
              <a:t>11/2/13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67AC-A3A0-044B-B892-F9E3FFAAADB1}" type="datetimeFigureOut">
              <a:rPr lang="en-US" smtClean="0"/>
              <a:t>11/2/13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3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67AC-A3A0-044B-B892-F9E3FFAAADB1}" type="datetimeFigureOut">
              <a:rPr lang="en-US" smtClean="0"/>
              <a:t>11/2/13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4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67AC-A3A0-044B-B892-F9E3FFAAADB1}" type="datetimeFigureOut">
              <a:rPr lang="en-US" smtClean="0"/>
              <a:t>11/2/13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67AC-A3A0-044B-B892-F9E3FFAAADB1}" type="datetimeFigureOut">
              <a:rPr lang="en-US" smtClean="0"/>
              <a:t>11/2/13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0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67AC-A3A0-044B-B892-F9E3FFAAADB1}" type="datetimeFigureOut">
              <a:rPr lang="en-US" smtClean="0"/>
              <a:t>11/2/13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5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67AC-A3A0-044B-B892-F9E3FFAAADB1}" type="datetimeFigureOut">
              <a:rPr lang="en-US" smtClean="0"/>
              <a:t>11/2/13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67AC-A3A0-044B-B892-F9E3FFAAADB1}" type="datetimeFigureOut">
              <a:rPr lang="en-US" smtClean="0"/>
              <a:t>11/2/13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1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67AC-A3A0-044B-B892-F9E3FFAAADB1}" type="datetimeFigureOut">
              <a:rPr lang="en-US" smtClean="0"/>
              <a:t>11/2/13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67AC-A3A0-044B-B892-F9E3FFAAADB1}" type="datetimeFigureOut">
              <a:rPr lang="en-US" smtClean="0"/>
              <a:t>11/2/13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0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67AC-A3A0-044B-B892-F9E3FFAAADB1}" type="datetimeFigureOut">
              <a:rPr lang="en-US" smtClean="0"/>
              <a:t>11/2/13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8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475" y="267376"/>
            <a:ext cx="8444045" cy="115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6474" y="2339537"/>
            <a:ext cx="8444046" cy="4307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809499" y="2859436"/>
            <a:ext cx="1418480" cy="1767650"/>
          </a:xfrm>
          <a:prstGeom prst="foldedCorne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809499" y="4797908"/>
            <a:ext cx="1418480" cy="1582985"/>
          </a:xfrm>
          <a:prstGeom prst="foldedCorne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 File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1344214" y="1507702"/>
            <a:ext cx="311917" cy="1351734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4252" y="4797908"/>
            <a:ext cx="2564316" cy="10026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XMLHttpRequest Object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532470" y="5117273"/>
            <a:ext cx="1240242" cy="23766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06174" y="4754357"/>
            <a:ext cx="153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GET /data.php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flipV="1">
            <a:off x="5306459" y="1507702"/>
            <a:ext cx="311917" cy="3119384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62892" y="1720531"/>
            <a:ext cx="153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/data.php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7623558" y="1507702"/>
            <a:ext cx="311917" cy="3119384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lded Corner 13"/>
          <p:cNvSpPr/>
          <p:nvPr/>
        </p:nvSpPr>
        <p:spPr>
          <a:xfrm>
            <a:off x="7174094" y="4754357"/>
            <a:ext cx="1351641" cy="1626536"/>
          </a:xfrm>
          <a:prstGeom prst="foldedCorne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in XML or JSON Format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flipH="1">
            <a:off x="2428496" y="5923257"/>
            <a:ext cx="4611919" cy="23766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0715" y="614790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Reference to data passed back to script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6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Stearns</dc:creator>
  <cp:lastModifiedBy>Dave Stearns</cp:lastModifiedBy>
  <cp:revision>14</cp:revision>
  <dcterms:created xsi:type="dcterms:W3CDTF">2013-10-26T17:55:29Z</dcterms:created>
  <dcterms:modified xsi:type="dcterms:W3CDTF">2013-11-02T19:16:03Z</dcterms:modified>
</cp:coreProperties>
</file>