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9" r:id="rId5"/>
    <p:sldId id="2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70"/>
    <a:srgbClr val="00A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>
      <p:cViewPr>
        <p:scale>
          <a:sx n="65" d="100"/>
          <a:sy n="65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D97E-C9F5-4AAC-AF26-174D9A3C4C61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E293-9BE9-4913-9932-3622E58CA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96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D97E-C9F5-4AAC-AF26-174D9A3C4C61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E293-9BE9-4913-9932-3622E58CA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11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D97E-C9F5-4AAC-AF26-174D9A3C4C61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E293-9BE9-4913-9932-3622E58CA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37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D97E-C9F5-4AAC-AF26-174D9A3C4C61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E293-9BE9-4913-9932-3622E58CA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77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D97E-C9F5-4AAC-AF26-174D9A3C4C61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E293-9BE9-4913-9932-3622E58CA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D97E-C9F5-4AAC-AF26-174D9A3C4C61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E293-9BE9-4913-9932-3622E58CA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65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D97E-C9F5-4AAC-AF26-174D9A3C4C61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E293-9BE9-4913-9932-3622E58CA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5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D97E-C9F5-4AAC-AF26-174D9A3C4C61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E293-9BE9-4913-9932-3622E58CA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83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D97E-C9F5-4AAC-AF26-174D9A3C4C61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E293-9BE9-4913-9932-3622E58CA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51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D97E-C9F5-4AAC-AF26-174D9A3C4C61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E293-9BE9-4913-9932-3622E58CA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76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D97E-C9F5-4AAC-AF26-174D9A3C4C61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E293-9BE9-4913-9932-3622E58CA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56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BD97E-C9F5-4AAC-AF26-174D9A3C4C61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BE293-9BE9-4913-9932-3622E58CA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22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peterlai@minds.com.tw" TargetMode="External"/><Relationship Id="rId4" Type="http://schemas.openxmlformats.org/officeDocument/2006/relationships/hyperlink" Target="tel:092222026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邊形 1"/>
          <p:cNvSpPr/>
          <p:nvPr/>
        </p:nvSpPr>
        <p:spPr>
          <a:xfrm>
            <a:off x="3918858" y="1309687"/>
            <a:ext cx="7935004" cy="4238625"/>
          </a:xfrm>
          <a:prstGeom prst="parallelogram">
            <a:avLst>
              <a:gd name="adj" fmla="val 67288"/>
            </a:avLst>
          </a:prstGeom>
          <a:solidFill>
            <a:srgbClr val="00A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8389257" y="1309687"/>
            <a:ext cx="3464605" cy="4238625"/>
          </a:xfrm>
          <a:prstGeom prst="rect">
            <a:avLst/>
          </a:prstGeom>
          <a:solidFill>
            <a:srgbClr val="00A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平行四邊形 5"/>
          <p:cNvSpPr/>
          <p:nvPr/>
        </p:nvSpPr>
        <p:spPr>
          <a:xfrm>
            <a:off x="338136" y="1309687"/>
            <a:ext cx="6469063" cy="4238625"/>
          </a:xfrm>
          <a:prstGeom prst="parallelogram">
            <a:avLst>
              <a:gd name="adj" fmla="val 67288"/>
            </a:avLst>
          </a:prstGeom>
          <a:solidFill>
            <a:srgbClr val="191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38136" y="1309686"/>
            <a:ext cx="2884036" cy="4238625"/>
          </a:xfrm>
          <a:prstGeom prst="rect">
            <a:avLst/>
          </a:prstGeom>
          <a:solidFill>
            <a:srgbClr val="191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62" y="2281896"/>
            <a:ext cx="3058939" cy="229420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217216" y="2349536"/>
            <a:ext cx="5089413" cy="2158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TW" sz="4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Always find the </a:t>
            </a:r>
          </a:p>
          <a:p>
            <a:pPr algn="r">
              <a:lnSpc>
                <a:spcPct val="150000"/>
              </a:lnSpc>
            </a:pPr>
            <a:r>
              <a:rPr lang="en-US" altLang="zh-TW" sz="4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minds</a:t>
            </a:r>
            <a:endParaRPr lang="zh-TW" altLang="en-US" sz="48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11196841" y="1723319"/>
            <a:ext cx="25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1200216" y="1817897"/>
            <a:ext cx="25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1193468" y="1896985"/>
            <a:ext cx="25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03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邊形 1"/>
          <p:cNvSpPr/>
          <p:nvPr/>
        </p:nvSpPr>
        <p:spPr>
          <a:xfrm>
            <a:off x="3918858" y="1309687"/>
            <a:ext cx="7935004" cy="4238625"/>
          </a:xfrm>
          <a:prstGeom prst="parallelogram">
            <a:avLst>
              <a:gd name="adj" fmla="val 67288"/>
            </a:avLst>
          </a:prstGeom>
          <a:solidFill>
            <a:srgbClr val="00A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8389257" y="1309687"/>
            <a:ext cx="3464605" cy="4238625"/>
          </a:xfrm>
          <a:prstGeom prst="rect">
            <a:avLst/>
          </a:prstGeom>
          <a:solidFill>
            <a:srgbClr val="00A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平行四邊形 5"/>
          <p:cNvSpPr/>
          <p:nvPr/>
        </p:nvSpPr>
        <p:spPr>
          <a:xfrm>
            <a:off x="338136" y="1309687"/>
            <a:ext cx="6469063" cy="4238625"/>
          </a:xfrm>
          <a:prstGeom prst="parallelogram">
            <a:avLst>
              <a:gd name="adj" fmla="val 67288"/>
            </a:avLst>
          </a:prstGeom>
          <a:solidFill>
            <a:srgbClr val="191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38136" y="1309686"/>
            <a:ext cx="2884036" cy="4238625"/>
          </a:xfrm>
          <a:prstGeom prst="rect">
            <a:avLst/>
          </a:prstGeom>
          <a:solidFill>
            <a:srgbClr val="191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62" y="2281896"/>
            <a:ext cx="3058939" cy="229420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217216" y="2349536"/>
            <a:ext cx="5089413" cy="2158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TW" sz="4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Always find the </a:t>
            </a:r>
          </a:p>
          <a:p>
            <a:pPr algn="r">
              <a:lnSpc>
                <a:spcPct val="150000"/>
              </a:lnSpc>
            </a:pPr>
            <a:r>
              <a:rPr lang="en-US" altLang="zh-TW" sz="4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minds</a:t>
            </a:r>
            <a:endParaRPr lang="zh-TW" altLang="en-US" sz="48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11196841" y="1723319"/>
            <a:ext cx="25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1200216" y="1817897"/>
            <a:ext cx="25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1193468" y="1896985"/>
            <a:ext cx="25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662" y="1309686"/>
            <a:ext cx="2362200" cy="4248150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11017045" y="1548581"/>
            <a:ext cx="604684" cy="545690"/>
          </a:xfrm>
          <a:prstGeom prst="roundRect">
            <a:avLst/>
          </a:prstGeom>
          <a:solidFill>
            <a:srgbClr val="191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十字形 4"/>
          <p:cNvSpPr/>
          <p:nvPr/>
        </p:nvSpPr>
        <p:spPr>
          <a:xfrm rot="2598575">
            <a:off x="11129889" y="1632421"/>
            <a:ext cx="388349" cy="370952"/>
          </a:xfrm>
          <a:prstGeom prst="plus">
            <a:avLst>
              <a:gd name="adj" fmla="val 392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2384" y="2349534"/>
            <a:ext cx="1676400" cy="205627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0653709" y="2257582"/>
            <a:ext cx="1264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公司介紹</a:t>
            </a:r>
            <a:endParaRPr lang="en-US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服務項目</a:t>
            </a:r>
            <a:endParaRPr lang="en-US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聯絡方式</a:t>
            </a:r>
            <a:endParaRPr lang="zh-TW" altLang="en-US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502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352550"/>
            <a:ext cx="11525250" cy="4152900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11017045" y="1548581"/>
            <a:ext cx="604684" cy="545690"/>
          </a:xfrm>
          <a:prstGeom prst="roundRect">
            <a:avLst/>
          </a:prstGeom>
          <a:solidFill>
            <a:srgbClr val="191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11196841" y="1723319"/>
            <a:ext cx="25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200216" y="1817897"/>
            <a:ext cx="25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1193468" y="1896985"/>
            <a:ext cx="25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80" y="2859932"/>
            <a:ext cx="580871" cy="5383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851" y="2621659"/>
            <a:ext cx="7270957" cy="251192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412" y="1715864"/>
            <a:ext cx="7270957" cy="83438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984090" y="1771105"/>
            <a:ext cx="6223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邁得思股份有限公司</a:t>
            </a:r>
            <a:r>
              <a:rPr lang="zh-TW" altLang="en-US" sz="3600" dirty="0" smtClean="0"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(minds)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24" y="3636573"/>
            <a:ext cx="830827" cy="83438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5451574"/>
            <a:ext cx="11525250" cy="83438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554415" y="2711706"/>
            <a:ext cx="9969910" cy="3390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邁得思 </a:t>
            </a:r>
            <a:r>
              <a:rPr lang="en-US" altLang="zh-TW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(minds)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的成立是為了讓更多大數據應用真實落地，透過商情資料的服務，提升個人及企業的價值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邁得思 </a:t>
            </a:r>
            <a:r>
              <a:rPr lang="en-US" altLang="zh-TW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(minds)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是一間資料服務公司，提供資料採集管理、資料加值處理及資料分析應用的服務，宗旨是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解決資料策展的問題，提供商情分析的價值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以自動化、智能化的技術，提供分析應用所需的商情資料，協助企業 </a:t>
            </a:r>
            <a:r>
              <a:rPr lang="en-US" altLang="zh-TW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mind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警訊、</a:t>
            </a:r>
            <a:r>
              <a:rPr lang="en-US" altLang="zh-TW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mind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照顧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商機，及更了解客戶的 </a:t>
            </a:r>
            <a:r>
              <a:rPr lang="en-US" altLang="zh-TW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mind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心智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。也為個人節省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80%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的資料處理時間，得以有更多時間投入有價值的工作，及追求 </a:t>
            </a:r>
            <a:r>
              <a:rPr lang="en-US" altLang="zh-TW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mind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心靈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的成長。</a:t>
            </a:r>
          </a:p>
          <a:p>
            <a: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 always find the minds</a:t>
            </a:r>
          </a:p>
          <a:p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6165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300162"/>
            <a:ext cx="11534775" cy="4257675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11017045" y="1548581"/>
            <a:ext cx="604684" cy="545690"/>
          </a:xfrm>
          <a:prstGeom prst="roundRect">
            <a:avLst/>
          </a:prstGeom>
          <a:solidFill>
            <a:srgbClr val="191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11196841" y="1723319"/>
            <a:ext cx="25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1200216" y="1817897"/>
            <a:ext cx="25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1193468" y="1896985"/>
            <a:ext cx="25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746" y="1418519"/>
            <a:ext cx="5768027" cy="86748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984089" y="1505634"/>
            <a:ext cx="6223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我們的服務</a:t>
            </a:r>
            <a:endParaRPr lang="en-US" altLang="zh-TW" sz="3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32" y="1289577"/>
            <a:ext cx="420049" cy="4521287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70" y="2157896"/>
            <a:ext cx="11142517" cy="452128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64" y="5485387"/>
            <a:ext cx="1499416" cy="100069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32" y="4060646"/>
            <a:ext cx="1499416" cy="999611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32" y="2564738"/>
            <a:ext cx="1499416" cy="106800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080039" y="3897476"/>
            <a:ext cx="857411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 smtClean="0"/>
              <a:t>資料加值應用</a:t>
            </a:r>
            <a:endParaRPr lang="en-US" altLang="zh-TW" sz="2000" b="1" dirty="0"/>
          </a:p>
          <a:p>
            <a:pPr>
              <a:lnSpc>
                <a:spcPct val="150000"/>
              </a:lnSpc>
            </a:pPr>
            <a:r>
              <a:rPr lang="zh-TW" altLang="en-US" sz="1600" dirty="0" smtClean="0"/>
              <a:t>邁得思</a:t>
            </a:r>
            <a:r>
              <a:rPr lang="zh-TW" altLang="en-US" sz="1600" dirty="0" smtClean="0">
                <a:latin typeface="Verdana" panose="020B0604030504040204" pitchFamily="34" charset="0"/>
              </a:rPr>
              <a:t> </a:t>
            </a:r>
            <a:r>
              <a:rPr lang="en-US" altLang="zh-TW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(minds) </a:t>
            </a:r>
            <a:r>
              <a:rPr lang="zh-TW" altLang="en-US" sz="1600" dirty="0" smtClean="0"/>
              <a:t>提供的不僅只是資料，而是從資料採集、資料處理、資料分析，到資料應用的 </a:t>
            </a:r>
            <a:r>
              <a:rPr lang="en-US" altLang="zh-TW" sz="1600" dirty="0" smtClean="0"/>
              <a:t>end-to-end </a:t>
            </a:r>
            <a:r>
              <a:rPr lang="zh-TW" altLang="en-US" sz="1600" dirty="0" smtClean="0"/>
              <a:t>解決方案。</a:t>
            </a:r>
            <a:endParaRPr lang="en-US" altLang="zh-TW" sz="1600" dirty="0" smtClean="0"/>
          </a:p>
        </p:txBody>
      </p:sp>
      <p:sp>
        <p:nvSpPr>
          <p:cNvPr id="18" name="矩形 17"/>
          <p:cNvSpPr/>
          <p:nvPr/>
        </p:nvSpPr>
        <p:spPr>
          <a:xfrm>
            <a:off x="3086375" y="2451647"/>
            <a:ext cx="845175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軟體開發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邁得思 </a:t>
            </a:r>
            <a:r>
              <a:rPr lang="en-US" altLang="zh-TW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(minds)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擁有多年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應用軟體的開發實績，包括企業網站、應用系統、演算法開發等。如期如質的開發與交付，深受客戶所肯定。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80039" y="5339404"/>
            <a:ext cx="845808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顧問諮詢服務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邁得思 </a:t>
            </a:r>
            <a:r>
              <a:rPr lang="en-US" altLang="zh-TW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(minds)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具有豐富的大數據處理、資料分析、應用規劃等實務經驗。能夠提供企業應用需求分析、系統架構規劃、資料處理流程等顧問諮詢服務。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006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11196841" y="1723319"/>
            <a:ext cx="25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1200216" y="1803149"/>
            <a:ext cx="25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1193468" y="1896985"/>
            <a:ext cx="25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43037"/>
            <a:ext cx="11506200" cy="3971925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11036710" y="1624140"/>
            <a:ext cx="604684" cy="545690"/>
          </a:xfrm>
          <a:prstGeom prst="roundRect">
            <a:avLst/>
          </a:prstGeom>
          <a:solidFill>
            <a:srgbClr val="191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>
            <a:off x="11216506" y="1798878"/>
            <a:ext cx="25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1219881" y="1893456"/>
            <a:ext cx="25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1227881" y="1972544"/>
            <a:ext cx="25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984090" y="1624140"/>
            <a:ext cx="6223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聯絡資訊</a:t>
            </a: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384" y="2169829"/>
            <a:ext cx="6780571" cy="3065847"/>
          </a:xfrm>
          <a:prstGeom prst="rect">
            <a:avLst/>
          </a:prstGeom>
        </p:spPr>
      </p:pic>
      <p:sp>
        <p:nvSpPr>
          <p:cNvPr id="18" name="內容版面配置區 2"/>
          <p:cNvSpPr txBox="1">
            <a:spLocks/>
          </p:cNvSpPr>
          <p:nvPr/>
        </p:nvSpPr>
        <p:spPr>
          <a:xfrm>
            <a:off x="2267633" y="2499178"/>
            <a:ext cx="7151693" cy="25077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solidFill>
                  <a:schemeClr val="bg1"/>
                </a:solidFill>
              </a:rPr>
              <a:t> 聯絡人：賴文復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solidFill>
                  <a:schemeClr val="bg1"/>
                </a:solidFill>
              </a:rPr>
              <a:t> 手機號碼：</a:t>
            </a:r>
            <a:r>
              <a:rPr lang="en-US" altLang="zh-TW" sz="2000" dirty="0" smtClean="0">
                <a:solidFill>
                  <a:schemeClr val="bg1"/>
                </a:solidFill>
                <a:hlinkClick r:id="rId4"/>
              </a:rPr>
              <a:t>0922220267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zh-TW" altLang="en-US" sz="2000" dirty="0" smtClean="0">
                <a:solidFill>
                  <a:schemeClr val="bg1"/>
                </a:solidFill>
              </a:rPr>
              <a:t>聯絡地址：</a:t>
            </a:r>
            <a:r>
              <a:rPr lang="en-US" altLang="zh-TW" sz="2000" dirty="0" smtClean="0">
                <a:solidFill>
                  <a:schemeClr val="bg1"/>
                </a:solidFill>
              </a:rPr>
              <a:t>220071 </a:t>
            </a:r>
            <a:r>
              <a:rPr lang="zh-TW" altLang="en-US" sz="2000" dirty="0" smtClean="0">
                <a:solidFill>
                  <a:schemeClr val="bg1"/>
                </a:solidFill>
              </a:rPr>
              <a:t>新北市板橋區民族路</a:t>
            </a:r>
            <a:r>
              <a:rPr lang="en-US" altLang="zh-TW" sz="2000" dirty="0" smtClean="0">
                <a:solidFill>
                  <a:schemeClr val="bg1"/>
                </a:solidFill>
              </a:rPr>
              <a:t>151</a:t>
            </a:r>
            <a:r>
              <a:rPr lang="zh-TW" altLang="en-US" sz="2000" dirty="0" smtClean="0">
                <a:solidFill>
                  <a:schemeClr val="bg1"/>
                </a:solidFill>
              </a:rPr>
              <a:t>巷</a:t>
            </a:r>
            <a:r>
              <a:rPr lang="en-US" altLang="zh-TW" sz="2000" dirty="0" smtClean="0">
                <a:solidFill>
                  <a:schemeClr val="bg1"/>
                </a:solidFill>
              </a:rPr>
              <a:t>35</a:t>
            </a:r>
            <a:r>
              <a:rPr lang="zh-TW" altLang="en-US" sz="2000" dirty="0" smtClean="0">
                <a:solidFill>
                  <a:schemeClr val="bg1"/>
                </a:solidFill>
              </a:rPr>
              <a:t>號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zh-TW" altLang="en-US" sz="2000" dirty="0" smtClean="0">
                <a:solidFill>
                  <a:schemeClr val="bg1"/>
                </a:solidFill>
              </a:rPr>
              <a:t>電子信箱：</a:t>
            </a:r>
            <a:r>
              <a:rPr lang="en-US" altLang="zh-TW" sz="2000" dirty="0" smtClean="0">
                <a:solidFill>
                  <a:schemeClr val="bg1"/>
                </a:solidFill>
                <a:hlinkClick r:id="rId5"/>
              </a:rPr>
              <a:t>peterlai@minds.com.tw</a:t>
            </a:r>
            <a:endParaRPr lang="en-US" altLang="zh-TW" sz="20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2900" y="5414962"/>
            <a:ext cx="11506200" cy="6481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317772" y="5588777"/>
            <a:ext cx="5697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Copyright © 2020 minds Corporation.</a:t>
            </a:r>
            <a:endParaRPr lang="zh-TW" altLang="en-US" sz="14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55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326</Words>
  <Application>Microsoft Office PowerPoint</Application>
  <PresentationFormat>寬螢幕</PresentationFormat>
  <Paragraphs>25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Verdana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minds - Peter Lai</dc:creator>
  <cp:lastModifiedBy>minds - Peter Lai</cp:lastModifiedBy>
  <cp:revision>10</cp:revision>
  <dcterms:created xsi:type="dcterms:W3CDTF">2020-10-26T12:08:32Z</dcterms:created>
  <dcterms:modified xsi:type="dcterms:W3CDTF">2020-10-26T13:16:44Z</dcterms:modified>
</cp:coreProperties>
</file>