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340" r:id="rId3"/>
    <p:sldId id="345" r:id="rId4"/>
    <p:sldId id="346" r:id="rId5"/>
    <p:sldId id="347" r:id="rId6"/>
    <p:sldId id="348" r:id="rId7"/>
    <p:sldId id="363" r:id="rId8"/>
    <p:sldId id="353" r:id="rId9"/>
    <p:sldId id="349" r:id="rId10"/>
    <p:sldId id="350" r:id="rId11"/>
    <p:sldId id="351" r:id="rId12"/>
    <p:sldId id="352" r:id="rId13"/>
    <p:sldId id="356" r:id="rId14"/>
    <p:sldId id="357" r:id="rId15"/>
    <p:sldId id="354" r:id="rId16"/>
    <p:sldId id="355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41" r:id="rId36"/>
    <p:sldId id="342" r:id="rId37"/>
    <p:sldId id="343" r:id="rId38"/>
    <p:sldId id="344" r:id="rId39"/>
  </p:sldIdLst>
  <p:sldSz cx="9144000" cy="6858000" type="screen4x3"/>
  <p:notesSz cx="6797675" cy="9926638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CC"/>
    <a:srgbClr val="CC0000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3295" autoAdjust="0"/>
  </p:normalViewPr>
  <p:slideViewPr>
    <p:cSldViewPr snapToGrid="0" snapToObjects="1">
      <p:cViewPr varScale="1">
        <p:scale>
          <a:sx n="93" d="100"/>
          <a:sy n="93" d="100"/>
        </p:scale>
        <p:origin x="13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F44586D5-35BD-4893-8824-1FC8C1CD39C9}" type="datetimeFigureOut">
              <a:rPr lang="nl-NL" smtClean="0"/>
              <a:t>7-3-2013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5C6BEB06-09B2-4F4F-889E-01800752F0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64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fld id="{CBFA1E41-6605-4228-BDE6-1B7A14962082}" type="datetimeFigureOut">
              <a:rPr lang="nl-BE" smtClean="0"/>
              <a:pPr/>
              <a:t>7/03/2013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150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B16BC9A6-6A1D-46FD-90E8-860921AD0E07}" type="datetime1">
              <a:rPr lang="nl-NL" smtClean="0"/>
              <a:pPr/>
              <a:t>7-3-2013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900238" y="1843093"/>
            <a:ext cx="7243777" cy="1493578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900238" y="3871920"/>
            <a:ext cx="7215187" cy="17002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 smtClean="0"/>
              <a:t>Klik om de ondertitel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13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inhoud 14"/>
          <p:cNvSpPr>
            <a:spLocks noGrp="1"/>
          </p:cNvSpPr>
          <p:nvPr>
            <p:ph sz="quarter" idx="14"/>
          </p:nvPr>
        </p:nvSpPr>
        <p:spPr>
          <a:xfrm>
            <a:off x="4838700" y="1114970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848100" cy="51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2756"/>
            <a:ext cx="8229600" cy="763059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titel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114426"/>
            <a:ext cx="8229600" cy="5131344"/>
          </a:xfrm>
          <a:blipFill>
            <a:blip r:embed="rId3"/>
            <a:stretch>
              <a:fillRect/>
            </a:stretch>
          </a:blipFill>
        </p:spPr>
        <p:txBody>
          <a:bodyPr wrap="none" lIns="180000" tIns="108000" rIns="180000" bIns="10800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nl-NL" dirty="0" smtClean="0"/>
              <a:t>&lt;code/&gt;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544800"/>
            <a:ext cx="4140000" cy="252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 dirty="0" smtClean="0"/>
              <a:t>Klik hier om bronvermelding in te voegen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modelstijl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648975" y="6544800"/>
            <a:ext cx="970384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690374" y="6544800"/>
            <a:ext cx="720000" cy="2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0" r:id="rId3"/>
    <p:sldLayoutId id="2147483657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l.wikipedia.org/wiki/Socket" TargetMode="External"/><Relationship Id="rId2" Type="http://schemas.openxmlformats.org/officeDocument/2006/relationships/hyperlink" Target="http://msdn.microsoft.com/en-U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Category C -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Xavier </a:t>
            </a:r>
            <a:r>
              <a:rPr lang="en-US" dirty="0" err="1" smtClean="0"/>
              <a:t>Geerinck</a:t>
            </a:r>
            <a:endParaRPr lang="en-US" dirty="0" smtClean="0"/>
          </a:p>
          <a:p>
            <a:r>
              <a:rPr lang="en-US" dirty="0" smtClean="0"/>
              <a:t>Joey </a:t>
            </a:r>
            <a:r>
              <a:rPr lang="en-US" dirty="0" err="1" smtClean="0"/>
              <a:t>Comhaire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C292-F155-4222-A7C5-7D91998E2335}" type="datetime1">
              <a:rPr lang="nl-NL" smtClean="0"/>
              <a:pPr/>
              <a:t>7-3-2013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Tutorial – shared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PacketHandler</a:t>
            </a:r>
            <a:r>
              <a:rPr lang="nl-BE" dirty="0" smtClean="0"/>
              <a:t> </a:t>
            </a:r>
          </a:p>
          <a:p>
            <a:pPr lvl="4"/>
            <a:r>
              <a:rPr lang="nl-BE" dirty="0" smtClean="0"/>
              <a:t>1 </a:t>
            </a:r>
            <a:r>
              <a:rPr lang="nl-BE" dirty="0" err="1" smtClean="0"/>
              <a:t>method</a:t>
            </a:r>
            <a:r>
              <a:rPr lang="nl-BE" dirty="0" smtClean="0"/>
              <a:t>: </a:t>
            </a:r>
            <a:r>
              <a:rPr lang="nl-BE" dirty="0" err="1" smtClean="0"/>
              <a:t>SendPacket</a:t>
            </a:r>
            <a:endParaRPr lang="nl-BE" dirty="0" smtClean="0"/>
          </a:p>
          <a:p>
            <a:pPr lvl="4"/>
            <a:r>
              <a:rPr lang="nl-BE" dirty="0" smtClean="0">
                <a:solidFill>
                  <a:srgbClr val="FFC000"/>
                </a:solidFill>
              </a:rPr>
              <a:t>Using </a:t>
            </a:r>
            <a:r>
              <a:rPr lang="nl-BE" dirty="0" err="1" smtClean="0">
                <a:solidFill>
                  <a:srgbClr val="FFC000"/>
                </a:solidFill>
              </a:rPr>
              <a:t>System.Net.Sockets</a:t>
            </a:r>
            <a:r>
              <a:rPr lang="nl-BE" dirty="0" smtClean="0">
                <a:solidFill>
                  <a:srgbClr val="FFC000"/>
                </a:solidFill>
              </a:rPr>
              <a:t>;</a:t>
            </a:r>
          </a:p>
          <a:p>
            <a:pPr lvl="4"/>
            <a:r>
              <a:rPr lang="nl-BE" dirty="0" smtClean="0"/>
              <a:t>Parameters</a:t>
            </a:r>
          </a:p>
          <a:p>
            <a:pPr lvl="5"/>
            <a:r>
              <a:rPr lang="nl-BE" dirty="0" smtClean="0"/>
              <a:t>Client</a:t>
            </a:r>
          </a:p>
          <a:p>
            <a:pPr lvl="5"/>
            <a:r>
              <a:rPr lang="nl-BE" dirty="0" smtClean="0"/>
              <a:t>Message</a:t>
            </a:r>
          </a:p>
          <a:p>
            <a:pPr lvl="2"/>
            <a:r>
              <a:rPr lang="nl-BE" dirty="0" err="1" smtClean="0"/>
              <a:t>Tasks</a:t>
            </a:r>
            <a:r>
              <a:rPr lang="nl-BE" dirty="0" smtClean="0"/>
              <a:t>:</a:t>
            </a:r>
          </a:p>
          <a:p>
            <a:pPr lvl="4"/>
            <a:r>
              <a:rPr lang="nl-BE" dirty="0" err="1" smtClean="0"/>
              <a:t>Create</a:t>
            </a:r>
            <a:r>
              <a:rPr lang="nl-BE" dirty="0" smtClean="0"/>
              <a:t> the </a:t>
            </a:r>
            <a:r>
              <a:rPr lang="nl-BE" dirty="0" err="1" smtClean="0"/>
              <a:t>sending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(</a:t>
            </a:r>
            <a:r>
              <a:rPr lang="nl-BE" dirty="0" err="1" smtClean="0"/>
              <a:t>opcolde</a:t>
            </a:r>
            <a:r>
              <a:rPr lang="nl-BE" dirty="0" smtClean="0"/>
              <a:t> + </a:t>
            </a:r>
            <a:r>
              <a:rPr lang="nl-BE" dirty="0" err="1" smtClean="0"/>
              <a:t>message</a:t>
            </a:r>
            <a:r>
              <a:rPr lang="nl-BE" dirty="0" smtClean="0"/>
              <a:t>)</a:t>
            </a:r>
          </a:p>
          <a:p>
            <a:pPr lvl="4"/>
            <a:endParaRPr lang="nl-BE" dirty="0"/>
          </a:p>
          <a:p>
            <a:pPr lvl="4"/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stream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7200" y="2467429"/>
            <a:ext cx="1022159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6362" y="3106579"/>
            <a:ext cx="3547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Delivers</a:t>
            </a:r>
            <a:r>
              <a:rPr lang="nl-BE" dirty="0" smtClean="0"/>
              <a:t> Classes as </a:t>
            </a:r>
            <a:r>
              <a:rPr lang="nl-BE" dirty="0" err="1" smtClean="0"/>
              <a:t>TCPclient</a:t>
            </a:r>
            <a:endParaRPr lang="nl-BE" dirty="0" smtClean="0"/>
          </a:p>
          <a:p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IPAddress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99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0" y="1080570"/>
            <a:ext cx="8283635" cy="49138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21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Tutorial - Server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OpcodeAttribute</a:t>
            </a:r>
            <a:endParaRPr lang="nl-BE" dirty="0" smtClean="0"/>
          </a:p>
          <a:p>
            <a:pPr lvl="4"/>
            <a:r>
              <a:rPr lang="nl-BE" dirty="0" err="1" smtClean="0"/>
              <a:t>Annotation</a:t>
            </a:r>
            <a:r>
              <a:rPr lang="nl-BE" dirty="0" smtClean="0"/>
              <a:t> of </a:t>
            </a:r>
            <a:r>
              <a:rPr lang="nl-BE" dirty="0" err="1" smtClean="0"/>
              <a:t>Opcodes</a:t>
            </a:r>
            <a:endParaRPr lang="nl-BE" dirty="0" smtClean="0"/>
          </a:p>
          <a:p>
            <a:pPr lvl="4"/>
            <a:r>
              <a:rPr lang="nl-BE" dirty="0" smtClean="0"/>
              <a:t>Using </a:t>
            </a:r>
            <a:r>
              <a:rPr lang="nl-BE" dirty="0" err="1" smtClean="0"/>
              <a:t>Shared.Opcodes</a:t>
            </a:r>
            <a:endParaRPr lang="nl-B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60" y="0"/>
            <a:ext cx="2076740" cy="23625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91" y="2465406"/>
            <a:ext cx="5214380" cy="38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Logger</a:t>
            </a:r>
          </a:p>
          <a:p>
            <a:pPr lvl="4"/>
            <a:r>
              <a:rPr lang="nl-BE" dirty="0" smtClean="0"/>
              <a:t>Shows </a:t>
            </a:r>
            <a:r>
              <a:rPr lang="nl-BE" dirty="0" err="1" smtClean="0"/>
              <a:t>messages</a:t>
            </a:r>
            <a:r>
              <a:rPr lang="nl-BE" dirty="0" smtClean="0"/>
              <a:t> on the server in a </a:t>
            </a:r>
            <a:r>
              <a:rPr lang="nl-BE" dirty="0" err="1" smtClean="0"/>
              <a:t>certain</a:t>
            </a:r>
            <a:r>
              <a:rPr lang="nl-BE" dirty="0" smtClean="0"/>
              <a:t> format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2890"/>
            <a:ext cx="3729874" cy="2323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32" y="2552077"/>
            <a:ext cx="4924883" cy="23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651"/>
            <a:ext cx="9144000" cy="39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Handlers</a:t>
            </a:r>
            <a:endParaRPr lang="nl-BE" dirty="0" smtClean="0"/>
          </a:p>
          <a:p>
            <a:pPr lvl="2"/>
            <a:r>
              <a:rPr lang="nl-BE" dirty="0" err="1" smtClean="0"/>
              <a:t>LogoutHandler</a:t>
            </a:r>
            <a:endParaRPr lang="nl-BE" dirty="0" smtClean="0"/>
          </a:p>
          <a:p>
            <a:pPr lvl="2"/>
            <a:r>
              <a:rPr lang="nl-BE" dirty="0" err="1" smtClean="0"/>
              <a:t>MessageHandler</a:t>
            </a:r>
            <a:endParaRPr lang="nl-BE" dirty="0" smtClean="0"/>
          </a:p>
          <a:p>
            <a:pPr lvl="2"/>
            <a:r>
              <a:rPr lang="nl-BE" dirty="0" err="1" smtClean="0"/>
              <a:t>PacketManager</a:t>
            </a:r>
            <a:endParaRPr lang="nl-BE" dirty="0" smtClean="0"/>
          </a:p>
          <a:p>
            <a:pPr lvl="2"/>
            <a:endParaRPr lang="nl-BE" dirty="0"/>
          </a:p>
          <a:p>
            <a:r>
              <a:rPr lang="nl-BE" dirty="0" err="1" smtClean="0"/>
              <a:t>All</a:t>
            </a:r>
            <a:r>
              <a:rPr lang="nl-BE" dirty="0" smtClean="0"/>
              <a:t> these </a:t>
            </a:r>
            <a:r>
              <a:rPr lang="nl-BE" dirty="0" err="1" smtClean="0"/>
              <a:t>handlers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the </a:t>
            </a:r>
            <a:r>
              <a:rPr lang="nl-BE" dirty="0" err="1" smtClean="0"/>
              <a:t>same</a:t>
            </a:r>
            <a:r>
              <a:rPr lang="nl-BE" dirty="0" smtClean="0"/>
              <a:t> </a:t>
            </a:r>
            <a:r>
              <a:rPr lang="nl-BE" dirty="0" err="1" smtClean="0"/>
              <a:t>namespaces</a:t>
            </a:r>
            <a:r>
              <a:rPr lang="nl-BE" dirty="0" smtClean="0"/>
              <a:t> (look at </a:t>
            </a:r>
            <a:r>
              <a:rPr lang="nl-BE" dirty="0" err="1" smtClean="0"/>
              <a:t>logoutHandler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00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LogoutHandler</a:t>
            </a:r>
            <a:endParaRPr lang="nl-BE" dirty="0" smtClean="0"/>
          </a:p>
          <a:p>
            <a:pPr lvl="4"/>
            <a:r>
              <a:rPr lang="nl-BE" dirty="0" smtClean="0"/>
              <a:t>Handles the </a:t>
            </a:r>
            <a:r>
              <a:rPr lang="nl-BE" dirty="0" err="1" smtClean="0"/>
              <a:t>disconnection</a:t>
            </a:r>
            <a:r>
              <a:rPr lang="nl-BE" dirty="0" smtClean="0"/>
              <a:t>  of a </a:t>
            </a:r>
            <a:r>
              <a:rPr lang="nl-BE" dirty="0" err="1" smtClean="0"/>
              <a:t>client</a:t>
            </a:r>
            <a:endParaRPr lang="nl-BE" dirty="0" smtClean="0"/>
          </a:p>
          <a:p>
            <a:pPr lvl="4"/>
            <a:r>
              <a:rPr lang="nl-BE" dirty="0" err="1" smtClean="0"/>
              <a:t>Removes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the socket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" y="2416186"/>
            <a:ext cx="6725589" cy="38295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4702629"/>
            <a:ext cx="2612571" cy="32861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41371" y="3497943"/>
            <a:ext cx="1451429" cy="120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2800" y="3265714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Opcode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5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MessageHandler</a:t>
            </a:r>
            <a:endParaRPr lang="nl-BE" dirty="0" smtClean="0"/>
          </a:p>
          <a:p>
            <a:pPr lvl="4"/>
            <a:r>
              <a:rPr lang="nl-BE" dirty="0" err="1" smtClean="0"/>
              <a:t>Gets</a:t>
            </a:r>
            <a:r>
              <a:rPr lang="nl-BE" dirty="0" smtClean="0"/>
              <a:t> the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pPr lvl="4"/>
            <a:r>
              <a:rPr lang="nl-BE" dirty="0" err="1" smtClean="0"/>
              <a:t>Sends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packageHandler</a:t>
            </a:r>
            <a:r>
              <a:rPr lang="nl-BE" dirty="0" smtClean="0"/>
              <a:t> (Shared)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4700"/>
            <a:ext cx="7725853" cy="401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5359" y="3439871"/>
            <a:ext cx="2612571" cy="315279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4167930" y="3439871"/>
            <a:ext cx="2206743" cy="31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673" y="3570484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Opcode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29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PacketManager</a:t>
            </a:r>
            <a:endParaRPr lang="nl-BE" dirty="0" smtClean="0"/>
          </a:p>
          <a:p>
            <a:pPr lvl="4"/>
            <a:r>
              <a:rPr lang="nl-BE" dirty="0" err="1" smtClean="0"/>
              <a:t>Defines</a:t>
            </a:r>
            <a:r>
              <a:rPr lang="nl-BE" dirty="0" smtClean="0"/>
              <a:t> the </a:t>
            </a:r>
            <a:r>
              <a:rPr lang="nl-BE" dirty="0" err="1" smtClean="0"/>
              <a:t>handlers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the </a:t>
            </a:r>
            <a:r>
              <a:rPr lang="nl-BE" dirty="0" err="1" smtClean="0"/>
              <a:t>opcodes</a:t>
            </a:r>
            <a:endParaRPr lang="nl-BE" dirty="0" smtClean="0"/>
          </a:p>
          <a:p>
            <a:pPr lvl="4"/>
            <a:r>
              <a:rPr lang="nl-BE" dirty="0" smtClean="0"/>
              <a:t>Puts </a:t>
            </a:r>
            <a:r>
              <a:rPr lang="nl-BE" dirty="0" err="1" smtClean="0"/>
              <a:t>them</a:t>
            </a:r>
            <a:r>
              <a:rPr lang="nl-BE" dirty="0" smtClean="0"/>
              <a:t> in a </a:t>
            </a:r>
            <a:r>
              <a:rPr lang="nl-BE" dirty="0" err="1" smtClean="0"/>
              <a:t>dictionary</a:t>
            </a:r>
            <a:r>
              <a:rPr lang="nl-BE" dirty="0" smtClean="0"/>
              <a:t> </a:t>
            </a:r>
            <a:r>
              <a:rPr lang="nl-BE" dirty="0" err="1" smtClean="0"/>
              <a:t>together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message</a:t>
            </a:r>
            <a:endParaRPr lang="nl-BE" dirty="0" smtClean="0"/>
          </a:p>
          <a:p>
            <a:pPr lvl="4"/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invokes</a:t>
            </a:r>
            <a:r>
              <a:rPr lang="nl-BE" dirty="0" smtClean="0"/>
              <a:t> the correct </a:t>
            </a:r>
            <a:r>
              <a:rPr lang="nl-BE" dirty="0" err="1" smtClean="0"/>
              <a:t>handler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the right </a:t>
            </a:r>
            <a:r>
              <a:rPr lang="nl-BE" dirty="0" err="1" smtClean="0"/>
              <a:t>message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3462383"/>
            <a:ext cx="5788133" cy="24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3" y="1758271"/>
            <a:ext cx="9170813" cy="34958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Sockets</a:t>
            </a:r>
            <a:endParaRPr lang="nl-NL" dirty="0"/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Point in </a:t>
            </a:r>
            <a:r>
              <a:rPr lang="nl-NL" dirty="0" err="1" smtClean="0"/>
              <a:t>Inter-process</a:t>
            </a:r>
            <a:r>
              <a:rPr lang="nl-NL" dirty="0" smtClean="0"/>
              <a:t> Communication (IPC) (</a:t>
            </a:r>
            <a:r>
              <a:rPr lang="nl-NL" dirty="0" err="1" smtClean="0"/>
              <a:t>with</a:t>
            </a:r>
            <a:r>
              <a:rPr lang="nl-NL" dirty="0" smtClean="0"/>
              <a:t> TCP/IP)</a:t>
            </a:r>
            <a:endParaRPr lang="nl-NL" dirty="0"/>
          </a:p>
          <a:p>
            <a:r>
              <a:rPr lang="nl-NL" dirty="0" smtClean="0"/>
              <a:t>Socket API </a:t>
            </a:r>
            <a:r>
              <a:rPr lang="nl-NL" dirty="0" smtClean="0">
                <a:sym typeface="Wingdings" panose="05000000000000000000" pitchFamily="2" charset="2"/>
              </a:rPr>
              <a:t> complete </a:t>
            </a:r>
            <a:r>
              <a:rPr lang="nl-NL" dirty="0" err="1" smtClean="0">
                <a:sym typeface="Wingdings" panose="05000000000000000000" pitchFamily="2" charset="2"/>
              </a:rPr>
              <a:t>collection</a:t>
            </a:r>
            <a:r>
              <a:rPr lang="nl-NL" dirty="0" smtClean="0">
                <a:sym typeface="Wingdings" panose="05000000000000000000" pitchFamily="2" charset="2"/>
              </a:rPr>
              <a:t> of </a:t>
            </a:r>
            <a:r>
              <a:rPr lang="nl-NL" dirty="0" err="1" smtClean="0">
                <a:sym typeface="Wingdings" panose="05000000000000000000" pitchFamily="2" charset="2"/>
              </a:rPr>
              <a:t>methods</a:t>
            </a: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err="1" smtClean="0">
                <a:sym typeface="Wingdings" panose="05000000000000000000" pitchFamily="2" charset="2"/>
              </a:rPr>
              <a:t>Interaction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between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client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and</a:t>
            </a:r>
            <a:r>
              <a:rPr lang="nl-NL" dirty="0" smtClean="0">
                <a:sym typeface="Wingdings" panose="05000000000000000000" pitchFamily="2" charset="2"/>
              </a:rPr>
              <a:t> server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Made out of IP-</a:t>
            </a:r>
            <a:r>
              <a:rPr lang="nl-NL" dirty="0" err="1" smtClean="0">
                <a:sym typeface="Wingdings" panose="05000000000000000000" pitchFamily="2" charset="2"/>
              </a:rPr>
              <a:t>address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and</a:t>
            </a:r>
            <a:r>
              <a:rPr lang="nl-NL" dirty="0" smtClean="0">
                <a:sym typeface="Wingdings" panose="05000000000000000000" pitchFamily="2" charset="2"/>
              </a:rPr>
              <a:t> port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			</a:t>
            </a:r>
            <a:r>
              <a:rPr lang="nl-NL" dirty="0" smtClean="0">
                <a:solidFill>
                  <a:srgbClr val="00B050"/>
                </a:solidFill>
                <a:sym typeface="Wingdings" panose="05000000000000000000" pitchFamily="2" charset="2"/>
              </a:rPr>
              <a:t>148.39.84.21</a:t>
            </a:r>
            <a:r>
              <a:rPr lang="nl-NL" dirty="0" smtClean="0">
                <a:sym typeface="Wingdings" panose="05000000000000000000" pitchFamily="2" charset="2"/>
              </a:rPr>
              <a:t> : </a:t>
            </a:r>
            <a:r>
              <a:rPr lang="nl-NL" dirty="0" smtClean="0">
                <a:solidFill>
                  <a:srgbClr val="FFC000"/>
                </a:solidFill>
                <a:sym typeface="Wingdings" panose="05000000000000000000" pitchFamily="2" charset="2"/>
              </a:rPr>
              <a:t>3443</a:t>
            </a:r>
          </a:p>
          <a:p>
            <a:pPr marL="457200" lvl="1" indent="0">
              <a:buNone/>
            </a:pPr>
            <a:endParaRPr lang="nl-NL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FFC000"/>
                </a:solidFill>
                <a:sym typeface="Wingdings" panose="05000000000000000000" pitchFamily="2" charset="2"/>
              </a:rPr>
              <a:t>	</a:t>
            </a:r>
            <a:r>
              <a:rPr lang="nl-NL" dirty="0" smtClean="0">
                <a:solidFill>
                  <a:srgbClr val="FFC000"/>
                </a:solidFill>
                <a:sym typeface="Wingdings" panose="05000000000000000000" pitchFamily="2" charset="2"/>
              </a:rPr>
              <a:t>		</a:t>
            </a:r>
            <a:r>
              <a:rPr lang="nl-NL" dirty="0" smtClean="0">
                <a:solidFill>
                  <a:srgbClr val="00B050"/>
                </a:solidFill>
                <a:sym typeface="Wingdings" panose="05000000000000000000" pitchFamily="2" charset="2"/>
              </a:rPr>
              <a:t>IP of the host</a:t>
            </a:r>
            <a:r>
              <a:rPr lang="nl-NL" dirty="0" smtClean="0">
                <a:solidFill>
                  <a:srgbClr val="FFC000"/>
                </a:solidFill>
                <a:sym typeface="Wingdings" panose="05000000000000000000" pitchFamily="2" charset="2"/>
              </a:rPr>
              <a:t>         Port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48000" y="5116285"/>
            <a:ext cx="348343" cy="39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62903" y="5116285"/>
            <a:ext cx="387471" cy="39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Tutorial - Server</a:t>
            </a:r>
            <a:endParaRPr lang="nl-B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362" y="2092875"/>
            <a:ext cx="9584567" cy="24500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5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ListenerSocket.cs</a:t>
            </a:r>
            <a:endParaRPr lang="nl-BE" dirty="0" smtClean="0"/>
          </a:p>
          <a:p>
            <a:pPr lvl="4"/>
            <a:r>
              <a:rPr lang="nl-BE" dirty="0" smtClean="0"/>
              <a:t>Handles the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 of the </a:t>
            </a:r>
            <a:r>
              <a:rPr lang="nl-BE" dirty="0" err="1" smtClean="0"/>
              <a:t>clients</a:t>
            </a:r>
            <a:endParaRPr lang="nl-BE" dirty="0" smtClean="0"/>
          </a:p>
          <a:p>
            <a:pPr lvl="4"/>
            <a:r>
              <a:rPr lang="nl-BE" dirty="0" err="1" smtClean="0"/>
              <a:t>Connects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</a:t>
            </a:r>
            <a:r>
              <a:rPr lang="nl-BE" dirty="0" err="1" smtClean="0"/>
              <a:t>certain</a:t>
            </a:r>
            <a:r>
              <a:rPr lang="nl-BE" dirty="0" smtClean="0"/>
              <a:t> port of the server</a:t>
            </a:r>
          </a:p>
          <a:p>
            <a:pPr lvl="4"/>
            <a:r>
              <a:rPr lang="nl-BE" dirty="0" smtClean="0"/>
              <a:t>Waits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threads</a:t>
            </a:r>
            <a:r>
              <a:rPr lang="nl-BE" dirty="0" smtClean="0"/>
              <a:t> (</a:t>
            </a:r>
            <a:r>
              <a:rPr lang="nl-BE" dirty="0" err="1" smtClean="0"/>
              <a:t>messages</a:t>
            </a:r>
            <a:r>
              <a:rPr lang="nl-BE" dirty="0" smtClean="0"/>
              <a:t>)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the </a:t>
            </a:r>
            <a:r>
              <a:rPr lang="nl-BE" dirty="0" err="1" smtClean="0"/>
              <a:t>clients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598"/>
            <a:ext cx="4301787" cy="23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ListenerSocket.cs</a:t>
            </a:r>
            <a:r>
              <a:rPr lang="nl-BE" dirty="0" smtClean="0"/>
              <a:t> -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4"/>
            <a:r>
              <a:rPr lang="nl-BE" dirty="0" smtClean="0"/>
              <a:t>Port</a:t>
            </a:r>
          </a:p>
          <a:p>
            <a:pPr lvl="4"/>
            <a:r>
              <a:rPr lang="nl-BE" dirty="0" smtClean="0"/>
              <a:t>The socket </a:t>
            </a:r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listens</a:t>
            </a:r>
            <a:endParaRPr lang="nl-BE" dirty="0" smtClean="0"/>
          </a:p>
          <a:p>
            <a:pPr lvl="4"/>
            <a:r>
              <a:rPr lang="nl-BE" dirty="0" smtClean="0"/>
              <a:t>A </a:t>
            </a:r>
            <a:r>
              <a:rPr lang="nl-BE" dirty="0" err="1" smtClean="0"/>
              <a:t>listening</a:t>
            </a:r>
            <a:r>
              <a:rPr lang="nl-BE" dirty="0" smtClean="0"/>
              <a:t> Thread</a:t>
            </a:r>
          </a:p>
          <a:p>
            <a:pPr lvl="4"/>
            <a:r>
              <a:rPr lang="nl-BE" dirty="0" smtClean="0"/>
              <a:t>A </a:t>
            </a:r>
            <a:r>
              <a:rPr lang="nl-BE" dirty="0" err="1" smtClean="0"/>
              <a:t>MessageHandler</a:t>
            </a:r>
            <a:endParaRPr lang="nl-BE" dirty="0" smtClean="0"/>
          </a:p>
          <a:p>
            <a:pPr lvl="4"/>
            <a:r>
              <a:rPr lang="nl-BE" dirty="0" smtClean="0"/>
              <a:t>A </a:t>
            </a:r>
            <a:r>
              <a:rPr lang="nl-BE" dirty="0" err="1" smtClean="0"/>
              <a:t>delimeter</a:t>
            </a:r>
            <a:r>
              <a:rPr lang="nl-BE" dirty="0" smtClean="0"/>
              <a:t> (constant) </a:t>
            </a:r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 err="1" smtClean="0">
                <a:sym typeface="Wingdings" panose="05000000000000000000" pitchFamily="2" charset="2"/>
              </a:rPr>
              <a:t>where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split the </a:t>
            </a:r>
            <a:r>
              <a:rPr lang="nl-BE" dirty="0" err="1" smtClean="0">
                <a:sym typeface="Wingdings" panose="05000000000000000000" pitchFamily="2" charset="2"/>
              </a:rPr>
              <a:t>incoming</a:t>
            </a:r>
            <a:r>
              <a:rPr lang="nl-BE" dirty="0" smtClean="0">
                <a:sym typeface="Wingdings" panose="05000000000000000000" pitchFamily="2" charset="2"/>
              </a:rPr>
              <a:t> data</a:t>
            </a:r>
          </a:p>
          <a:p>
            <a:pPr lvl="4"/>
            <a:r>
              <a:rPr lang="nl-BE" dirty="0" smtClean="0">
                <a:sym typeface="Wingdings" panose="05000000000000000000" pitchFamily="2" charset="2"/>
              </a:rPr>
              <a:t>List of </a:t>
            </a:r>
            <a:r>
              <a:rPr lang="nl-BE" dirty="0" err="1" smtClean="0">
                <a:sym typeface="Wingdings" panose="05000000000000000000" pitchFamily="2" charset="2"/>
              </a:rPr>
              <a:t>clients</a:t>
            </a:r>
            <a:endParaRPr lang="nl-BE" dirty="0" smtClean="0">
              <a:sym typeface="Wingdings" panose="05000000000000000000" pitchFamily="2" charset="2"/>
            </a:endParaRPr>
          </a:p>
          <a:p>
            <a:pPr lvl="4"/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9" y="4201300"/>
            <a:ext cx="6498462" cy="23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ListenerSocket.cs</a:t>
            </a:r>
            <a:r>
              <a:rPr lang="nl-BE" dirty="0" smtClean="0"/>
              <a:t> – </a:t>
            </a:r>
            <a:r>
              <a:rPr lang="nl-BE" dirty="0" err="1" smtClean="0"/>
              <a:t>constructor</a:t>
            </a:r>
            <a:endParaRPr lang="nl-BE" dirty="0" smtClean="0"/>
          </a:p>
          <a:p>
            <a:pPr lvl="4"/>
            <a:r>
              <a:rPr lang="nl-BE" dirty="0" err="1" smtClean="0"/>
              <a:t>Initializes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the </a:t>
            </a:r>
            <a:r>
              <a:rPr lang="nl-BE" dirty="0" err="1" smtClean="0"/>
              <a:t>fields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7" y="2197546"/>
            <a:ext cx="9332629" cy="35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ListenerSocket.cs</a:t>
            </a:r>
            <a:r>
              <a:rPr lang="nl-BE" dirty="0" smtClean="0"/>
              <a:t> – </a:t>
            </a:r>
            <a:r>
              <a:rPr lang="nl-BE" dirty="0" err="1" smtClean="0"/>
              <a:t>ListenForClients</a:t>
            </a:r>
            <a:r>
              <a:rPr lang="nl-BE" dirty="0" smtClean="0"/>
              <a:t>()</a:t>
            </a:r>
          </a:p>
          <a:p>
            <a:pPr lvl="4"/>
            <a:r>
              <a:rPr lang="nl-BE" dirty="0" smtClean="0"/>
              <a:t>Starts the socket</a:t>
            </a:r>
          </a:p>
          <a:p>
            <a:pPr lvl="4"/>
            <a:r>
              <a:rPr lang="nl-BE" dirty="0" err="1" smtClean="0"/>
              <a:t>Accepts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connections</a:t>
            </a:r>
            <a:r>
              <a:rPr lang="nl-BE" dirty="0" smtClean="0"/>
              <a:t> of </a:t>
            </a:r>
            <a:r>
              <a:rPr lang="nl-BE" dirty="0" err="1" smtClean="0"/>
              <a:t>clients</a:t>
            </a:r>
            <a:endParaRPr lang="nl-BE" dirty="0" smtClean="0"/>
          </a:p>
          <a:p>
            <a:pPr lvl="4"/>
            <a:r>
              <a:rPr lang="nl-BE" dirty="0" smtClean="0"/>
              <a:t>Starts new thread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every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" y="2851490"/>
            <a:ext cx="8788472" cy="40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ListenerSocket.cs</a:t>
            </a:r>
            <a:r>
              <a:rPr lang="nl-BE" dirty="0" smtClean="0"/>
              <a:t> – </a:t>
            </a:r>
            <a:r>
              <a:rPr lang="nl-BE" dirty="0" err="1" smtClean="0"/>
              <a:t>HandleClientComm</a:t>
            </a:r>
            <a:r>
              <a:rPr lang="nl-BE" dirty="0" smtClean="0"/>
              <a:t>()</a:t>
            </a:r>
          </a:p>
          <a:p>
            <a:pPr lvl="4"/>
            <a:r>
              <a:rPr lang="nl-BE" dirty="0" smtClean="0"/>
              <a:t>Handles the </a:t>
            </a:r>
            <a:r>
              <a:rPr lang="nl-BE" dirty="0" err="1" smtClean="0"/>
              <a:t>communication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pPr lvl="4"/>
            <a:r>
              <a:rPr lang="nl-BE" dirty="0" err="1" smtClean="0"/>
              <a:t>Sends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(s)</a:t>
            </a:r>
          </a:p>
          <a:p>
            <a:pPr lvl="4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" y="2847415"/>
            <a:ext cx="900238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5" y="1130971"/>
            <a:ext cx="9058005" cy="541382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46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Form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1213"/>
            <a:ext cx="3781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ConnectionHandler.cs</a:t>
            </a:r>
            <a:endParaRPr lang="nl-BE" dirty="0" smtClean="0"/>
          </a:p>
          <a:p>
            <a:pPr lvl="4"/>
            <a:r>
              <a:rPr lang="nl-BE" dirty="0" smtClean="0"/>
              <a:t>Handles the socket </a:t>
            </a:r>
            <a:r>
              <a:rPr lang="nl-BE" dirty="0" err="1" smtClean="0"/>
              <a:t>where</a:t>
            </a:r>
            <a:r>
              <a:rPr lang="nl-BE" dirty="0" smtClean="0"/>
              <a:t> the server is </a:t>
            </a:r>
            <a:r>
              <a:rPr lang="nl-BE" dirty="0" err="1" smtClean="0"/>
              <a:t>connected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4569"/>
            <a:ext cx="4246219" cy="231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34657"/>
            <a:ext cx="5246251" cy="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ConnectionHandler.cs</a:t>
            </a:r>
            <a:r>
              <a:rPr lang="nl-BE" dirty="0" smtClean="0"/>
              <a:t> – </a:t>
            </a:r>
            <a:r>
              <a:rPr lang="nl-BE" dirty="0" err="1" smtClean="0"/>
              <a:t>Constructor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ConnectionHandler.cs</a:t>
            </a:r>
            <a:r>
              <a:rPr lang="nl-BE" dirty="0" smtClean="0"/>
              <a:t> – Connect()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2" y="1711467"/>
            <a:ext cx="6660982" cy="1742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2" y="4051442"/>
            <a:ext cx="8437184" cy="1916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28800" y="4567630"/>
            <a:ext cx="3352800" cy="2990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34167" y="4814931"/>
            <a:ext cx="1307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0710" y="4497328"/>
            <a:ext cx="324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Using </a:t>
            </a:r>
            <a:r>
              <a:rPr lang="nl-BE" dirty="0" err="1" smtClean="0"/>
              <a:t>System.Net.Sockets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82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Client - 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= </a:t>
            </a:r>
            <a:r>
              <a:rPr lang="nl-BE" dirty="0" err="1" smtClean="0"/>
              <a:t>Sends</a:t>
            </a:r>
            <a:r>
              <a:rPr lang="nl-BE" dirty="0" smtClean="0"/>
              <a:t> the </a:t>
            </a:r>
            <a:r>
              <a:rPr lang="nl-BE" dirty="0" err="1" smtClean="0"/>
              <a:t>Request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Server</a:t>
            </a:r>
          </a:p>
          <a:p>
            <a:pPr lvl="4"/>
            <a:r>
              <a:rPr lang="nl-BE" dirty="0" err="1" smtClean="0"/>
              <a:t>Request</a:t>
            </a:r>
            <a:r>
              <a:rPr lang="nl-BE" dirty="0" smtClean="0"/>
              <a:t> = </a:t>
            </a:r>
            <a:r>
              <a:rPr lang="nl-BE" dirty="0" err="1" smtClean="0"/>
              <a:t>packets</a:t>
            </a:r>
            <a:endParaRPr lang="nl-BE" dirty="0"/>
          </a:p>
          <a:p>
            <a:r>
              <a:rPr lang="nl-BE" dirty="0" smtClean="0"/>
              <a:t>Server = </a:t>
            </a:r>
            <a:r>
              <a:rPr lang="nl-BE" dirty="0" err="1" smtClean="0"/>
              <a:t>Listens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packets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Reverse Sockets = </a:t>
            </a:r>
            <a:r>
              <a:rPr lang="nl-BE" dirty="0" err="1" smtClean="0"/>
              <a:t>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accept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connections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requests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ConectionHandler.cs</a:t>
            </a:r>
            <a:r>
              <a:rPr lang="nl-BE" dirty="0" smtClean="0"/>
              <a:t> – </a:t>
            </a:r>
            <a:r>
              <a:rPr lang="nl-BE" dirty="0" err="1" smtClean="0"/>
              <a:t>HandleServerComm</a:t>
            </a:r>
            <a:r>
              <a:rPr lang="nl-BE" dirty="0" smtClean="0"/>
              <a:t>()</a:t>
            </a:r>
          </a:p>
          <a:p>
            <a:pPr lvl="4"/>
            <a:r>
              <a:rPr lang="nl-BE" dirty="0" err="1" smtClean="0"/>
              <a:t>Analogical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HandleClientComm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5226"/>
            <a:ext cx="5863880" cy="42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105"/>
            <a:ext cx="9653537" cy="4006581"/>
          </a:xfrm>
        </p:spPr>
      </p:pic>
    </p:spTree>
    <p:extLst>
      <p:ext uri="{BB962C8B-B14F-4D97-AF65-F5344CB8AC3E}">
        <p14:creationId xmlns:p14="http://schemas.microsoft.com/office/powerpoint/2010/main" val="4146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OpcodeAttribute.cs</a:t>
            </a:r>
            <a:endParaRPr lang="nl-BE" dirty="0" smtClean="0"/>
          </a:p>
          <a:p>
            <a:pPr lvl="4"/>
            <a:r>
              <a:rPr lang="nl-BE" dirty="0" smtClean="0"/>
              <a:t>Same as </a:t>
            </a:r>
            <a:r>
              <a:rPr lang="nl-BE" dirty="0" err="1" smtClean="0"/>
              <a:t>Server.OpcodeAttribute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/>
              <a:t>Handlers</a:t>
            </a:r>
            <a:endParaRPr lang="nl-BE" dirty="0"/>
          </a:p>
          <a:p>
            <a:pPr lvl="2"/>
            <a:r>
              <a:rPr lang="nl-BE" dirty="0" err="1" smtClean="0"/>
              <a:t>MessageHandler</a:t>
            </a:r>
            <a:endParaRPr lang="nl-BE" dirty="0"/>
          </a:p>
          <a:p>
            <a:pPr lvl="2"/>
            <a:r>
              <a:rPr lang="nl-BE" dirty="0" err="1" smtClean="0"/>
              <a:t>PacketManager</a:t>
            </a:r>
            <a:r>
              <a:rPr lang="nl-BE" dirty="0" smtClean="0"/>
              <a:t> (</a:t>
            </a:r>
            <a:r>
              <a:rPr lang="nl-BE" dirty="0" err="1" smtClean="0"/>
              <a:t>analogical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Server.PacketManager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MessageHandler.cs</a:t>
            </a:r>
            <a:endParaRPr lang="nl-BE" dirty="0" smtClean="0"/>
          </a:p>
          <a:p>
            <a:pPr lvl="4"/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convert</a:t>
            </a:r>
            <a:r>
              <a:rPr lang="nl-BE" dirty="0" smtClean="0"/>
              <a:t> the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in the right format</a:t>
            </a:r>
          </a:p>
          <a:p>
            <a:pPr lvl="4"/>
            <a:r>
              <a:rPr lang="nl-BE" dirty="0" smtClean="0"/>
              <a:t>Show the </a:t>
            </a:r>
            <a:r>
              <a:rPr lang="nl-BE" dirty="0" err="1" smtClean="0"/>
              <a:t>text</a:t>
            </a:r>
            <a:r>
              <a:rPr lang="nl-BE" dirty="0" smtClean="0"/>
              <a:t> in the form</a:t>
            </a:r>
          </a:p>
          <a:p>
            <a:pPr lvl="4"/>
            <a:r>
              <a:rPr lang="nl-BE" dirty="0" smtClean="0"/>
              <a:t>Server </a:t>
            </a:r>
            <a:r>
              <a:rPr lang="nl-BE" dirty="0" err="1" smtClean="0"/>
              <a:t>sends</a:t>
            </a:r>
            <a:r>
              <a:rPr lang="nl-BE" dirty="0" smtClean="0"/>
              <a:t> the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connected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8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Client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360"/>
            <a:ext cx="9144000" cy="5907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1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Sockets are </a:t>
            </a:r>
            <a:r>
              <a:rPr lang="nl-NL" dirty="0" err="1" smtClean="0"/>
              <a:t>connections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r>
              <a:rPr lang="nl-NL" dirty="0" smtClean="0"/>
              <a:t> or </a:t>
            </a:r>
            <a:r>
              <a:rPr lang="nl-NL" dirty="0" err="1" smtClean="0"/>
              <a:t>external</a:t>
            </a:r>
            <a:r>
              <a:rPr lang="nl-NL" dirty="0" smtClean="0"/>
              <a:t> hardware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connect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These sockets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protocols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the </a:t>
            </a:r>
            <a:r>
              <a:rPr lang="nl-NL" dirty="0" err="1" smtClean="0"/>
              <a:t>protection</a:t>
            </a:r>
            <a:r>
              <a:rPr lang="nl-NL" dirty="0" smtClean="0"/>
              <a:t> of the </a:t>
            </a:r>
            <a:r>
              <a:rPr lang="nl-NL" dirty="0" err="1" smtClean="0"/>
              <a:t>connection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BE" dirty="0" err="1"/>
              <a:t>To</a:t>
            </a:r>
            <a:r>
              <a:rPr lang="nl-BE" dirty="0"/>
              <a:t> make a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the subject of sockets was a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task</a:t>
            </a:r>
            <a:endParaRPr lang="nl-BE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Sources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Sources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http://msdn.microsoft.com/en-US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nl.wikipedia.org/wiki/Socket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Multi-</a:t>
            </a:r>
            <a:r>
              <a:rPr lang="nl-BE" dirty="0" err="1" smtClean="0"/>
              <a:t>Threaded</a:t>
            </a:r>
            <a:r>
              <a:rPr lang="nl-BE" dirty="0" smtClean="0"/>
              <a:t> Sockets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Multiple </a:t>
            </a:r>
            <a:r>
              <a:rPr lang="nl-BE" dirty="0" err="1" smtClean="0"/>
              <a:t>connections</a:t>
            </a:r>
            <a:endParaRPr lang="nl-BE" dirty="0" smtClean="0"/>
          </a:p>
          <a:p>
            <a:r>
              <a:rPr lang="nl-BE" dirty="0" err="1" smtClean="0"/>
              <a:t>Used</a:t>
            </a:r>
            <a:r>
              <a:rPr lang="nl-BE" dirty="0" smtClean="0"/>
              <a:t> on servers = 1 server </a:t>
            </a:r>
            <a:r>
              <a:rPr lang="nl-BE" dirty="0" err="1" smtClean="0"/>
              <a:t>connects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multiple </a:t>
            </a:r>
            <a:r>
              <a:rPr lang="nl-BE" dirty="0" err="1" smtClean="0"/>
              <a:t>clients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7" y="2779551"/>
            <a:ext cx="7143036" cy="32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Internet </a:t>
            </a:r>
            <a:r>
              <a:rPr lang="nl-BE" dirty="0" err="1" smtClean="0"/>
              <a:t>Protocols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TCP/IP</a:t>
            </a:r>
          </a:p>
          <a:p>
            <a:pPr lvl="4"/>
            <a:r>
              <a:rPr lang="nl-BE" dirty="0" smtClean="0"/>
              <a:t>Transmission control protocol</a:t>
            </a:r>
          </a:p>
          <a:p>
            <a:pPr lvl="4"/>
            <a:r>
              <a:rPr lang="nl-BE" dirty="0" smtClean="0"/>
              <a:t>Connection </a:t>
            </a:r>
            <a:r>
              <a:rPr lang="nl-BE" dirty="0" err="1" smtClean="0"/>
              <a:t>oriented</a:t>
            </a:r>
            <a:endParaRPr lang="nl-BE" dirty="0"/>
          </a:p>
          <a:p>
            <a:pPr lvl="4"/>
            <a:r>
              <a:rPr lang="nl-BE" dirty="0" err="1" smtClean="0"/>
              <a:t>communication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clients</a:t>
            </a:r>
            <a:endParaRPr lang="nl-BE" dirty="0" smtClean="0"/>
          </a:p>
          <a:p>
            <a:r>
              <a:rPr lang="nl-BE" dirty="0" smtClean="0"/>
              <a:t>UDP</a:t>
            </a:r>
          </a:p>
          <a:p>
            <a:pPr lvl="4"/>
            <a:r>
              <a:rPr lang="nl-BE" dirty="0" smtClean="0"/>
              <a:t>User Datagram Protocol</a:t>
            </a:r>
          </a:p>
          <a:p>
            <a:pPr lvl="4"/>
            <a:r>
              <a:rPr lang="nl-BE" dirty="0" err="1" smtClean="0"/>
              <a:t>Not</a:t>
            </a:r>
            <a:r>
              <a:rPr lang="nl-BE" dirty="0" smtClean="0"/>
              <a:t> Connection </a:t>
            </a:r>
            <a:r>
              <a:rPr lang="nl-BE" dirty="0" err="1" smtClean="0"/>
              <a:t>Oriented</a:t>
            </a:r>
            <a:endParaRPr lang="nl-BE" dirty="0" smtClean="0"/>
          </a:p>
          <a:p>
            <a:pPr lvl="4"/>
            <a:r>
              <a:rPr lang="nl-BE" dirty="0" err="1" smtClean="0"/>
              <a:t>Validity</a:t>
            </a:r>
            <a:r>
              <a:rPr lang="nl-BE" dirty="0" smtClean="0"/>
              <a:t> of </a:t>
            </a:r>
            <a:r>
              <a:rPr lang="nl-BE" dirty="0" err="1" smtClean="0"/>
              <a:t>packets</a:t>
            </a:r>
            <a:r>
              <a:rPr lang="nl-BE" dirty="0" smtClean="0"/>
              <a:t> are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checked</a:t>
            </a:r>
            <a:endParaRPr lang="nl-BE" dirty="0" smtClean="0"/>
          </a:p>
          <a:p>
            <a:r>
              <a:rPr lang="nl-BE" dirty="0" smtClean="0"/>
              <a:t>UPNP</a:t>
            </a:r>
          </a:p>
          <a:p>
            <a:pPr lvl="4"/>
            <a:r>
              <a:rPr lang="nl-BE" dirty="0" smtClean="0"/>
              <a:t>Universal Plug </a:t>
            </a:r>
            <a:r>
              <a:rPr lang="nl-BE" dirty="0" err="1" smtClean="0"/>
              <a:t>and</a:t>
            </a:r>
            <a:r>
              <a:rPr lang="nl-BE" dirty="0" smtClean="0"/>
              <a:t> Play</a:t>
            </a:r>
          </a:p>
          <a:p>
            <a:pPr lvl="4"/>
            <a:r>
              <a:rPr lang="nl-BE" dirty="0" smtClean="0"/>
              <a:t>Collection of </a:t>
            </a:r>
            <a:r>
              <a:rPr lang="nl-BE" dirty="0" err="1" smtClean="0"/>
              <a:t>protocols</a:t>
            </a:r>
            <a:endParaRPr lang="nl-BE" dirty="0" smtClean="0"/>
          </a:p>
          <a:p>
            <a:pPr lvl="4"/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forward </a:t>
            </a:r>
            <a:r>
              <a:rPr lang="nl-BE" dirty="0" err="1" smtClean="0"/>
              <a:t>ports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9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Port </a:t>
            </a:r>
            <a:r>
              <a:rPr lang="nl-BE" dirty="0" err="1" smtClean="0"/>
              <a:t>Forwarding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Sending</a:t>
            </a:r>
            <a:r>
              <a:rPr lang="nl-BE" dirty="0" smtClean="0"/>
              <a:t> </a:t>
            </a:r>
            <a:r>
              <a:rPr lang="nl-BE" dirty="0" err="1" smtClean="0"/>
              <a:t>packet</a:t>
            </a:r>
            <a:r>
              <a:rPr lang="nl-BE" dirty="0" smtClean="0"/>
              <a:t> over a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network</a:t>
            </a:r>
            <a:r>
              <a:rPr lang="nl-BE" dirty="0" smtClean="0"/>
              <a:t> port</a:t>
            </a:r>
          </a:p>
          <a:p>
            <a:endParaRPr lang="nl-BE" dirty="0"/>
          </a:p>
          <a:p>
            <a:r>
              <a:rPr lang="nl-BE" dirty="0" smtClean="0"/>
              <a:t>Firewalls have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allow</a:t>
            </a:r>
            <a:r>
              <a:rPr lang="nl-BE" dirty="0" smtClean="0"/>
              <a:t> the </a:t>
            </a:r>
            <a:r>
              <a:rPr lang="nl-BE" dirty="0" err="1" smtClean="0"/>
              <a:t>connections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4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64" y="22756"/>
            <a:ext cx="6411220" cy="3286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8404"/>
            <a:ext cx="3781953" cy="3705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47" y="2168404"/>
            <a:ext cx="3781953" cy="3705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7029" y="2404842"/>
            <a:ext cx="3572634" cy="67065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49600" y="1200156"/>
            <a:ext cx="1451429" cy="120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1029" y="967927"/>
            <a:ext cx="190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To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connect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with</a:t>
            </a:r>
            <a:r>
              <a:rPr lang="nl-BE" dirty="0" smtClean="0">
                <a:solidFill>
                  <a:schemeClr val="bg1"/>
                </a:solidFill>
              </a:rPr>
              <a:t> the right </a:t>
            </a:r>
            <a:r>
              <a:rPr lang="nl-BE" dirty="0" err="1" smtClean="0">
                <a:solidFill>
                  <a:schemeClr val="bg1"/>
                </a:solidFill>
              </a:rPr>
              <a:t>ip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address</a:t>
            </a:r>
            <a:r>
              <a:rPr lang="nl-BE" dirty="0" smtClean="0">
                <a:solidFill>
                  <a:schemeClr val="bg1"/>
                </a:solidFill>
              </a:rPr>
              <a:t> of the server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Application </a:t>
            </a:r>
            <a:r>
              <a:rPr lang="nl-BE" dirty="0" err="1" smtClean="0"/>
              <a:t>to</a:t>
            </a:r>
            <a:r>
              <a:rPr lang="nl-BE" dirty="0" smtClean="0"/>
              <a:t> show the</a:t>
            </a:r>
          </a:p>
          <a:p>
            <a:pPr marL="0" indent="0">
              <a:buNone/>
            </a:pPr>
            <a:r>
              <a:rPr lang="nl-BE" dirty="0" err="1" smtClean="0"/>
              <a:t>Use</a:t>
            </a:r>
            <a:r>
              <a:rPr lang="nl-BE" dirty="0" smtClean="0"/>
              <a:t> of sockets. 2 </a:t>
            </a:r>
            <a:r>
              <a:rPr lang="nl-BE" dirty="0" err="1" smtClean="0"/>
              <a:t>Clients</a:t>
            </a:r>
            <a:endParaRPr lang="nl-BE" dirty="0"/>
          </a:p>
          <a:p>
            <a:pPr marL="0" indent="0">
              <a:buNone/>
            </a:pPr>
            <a:r>
              <a:rPr lang="nl-BE" dirty="0" smtClean="0"/>
              <a:t>Will </a:t>
            </a:r>
            <a:r>
              <a:rPr lang="nl-BE" dirty="0" err="1" smtClean="0"/>
              <a:t>connect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server –</a:t>
            </a:r>
          </a:p>
          <a:p>
            <a:pPr marL="0" indent="0">
              <a:buNone/>
            </a:pPr>
            <a:r>
              <a:rPr lang="nl-BE" dirty="0" smtClean="0"/>
              <a:t>Socket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messages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Over </a:t>
            </a:r>
            <a:r>
              <a:rPr lang="nl-BE" dirty="0" err="1" smtClean="0"/>
              <a:t>this</a:t>
            </a:r>
            <a:r>
              <a:rPr lang="nl-BE" dirty="0" smtClean="0"/>
              <a:t> server.</a:t>
            </a:r>
          </a:p>
          <a:p>
            <a:endParaRPr lang="nl-BE" dirty="0"/>
          </a:p>
          <a:p>
            <a:r>
              <a:rPr lang="nl-BE" dirty="0" smtClean="0"/>
              <a:t>3 </a:t>
            </a:r>
            <a:r>
              <a:rPr lang="nl-BE" dirty="0" err="1" smtClean="0"/>
              <a:t>Projects</a:t>
            </a:r>
            <a:r>
              <a:rPr lang="nl-BE" dirty="0" smtClean="0"/>
              <a:t>:</a:t>
            </a:r>
          </a:p>
          <a:p>
            <a:pPr lvl="4"/>
            <a:r>
              <a:rPr lang="nl-BE" dirty="0" smtClean="0"/>
              <a:t>Client</a:t>
            </a:r>
          </a:p>
          <a:p>
            <a:pPr lvl="4"/>
            <a:r>
              <a:rPr lang="nl-BE" dirty="0" smtClean="0"/>
              <a:t>Server</a:t>
            </a:r>
          </a:p>
          <a:p>
            <a:pPr lvl="4"/>
            <a:r>
              <a:rPr lang="nl-BE" dirty="0" smtClean="0"/>
              <a:t>Shared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05" y="0"/>
            <a:ext cx="2892295" cy="68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Tutorial - Shared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Opcodes</a:t>
            </a:r>
            <a:endParaRPr lang="nl-BE" dirty="0" smtClean="0"/>
          </a:p>
          <a:p>
            <a:pPr lvl="4"/>
            <a:r>
              <a:rPr lang="nl-BE" dirty="0" err="1" smtClean="0"/>
              <a:t>Operation</a:t>
            </a:r>
            <a:r>
              <a:rPr lang="nl-BE" dirty="0" smtClean="0"/>
              <a:t> Code</a:t>
            </a:r>
          </a:p>
          <a:p>
            <a:pPr lvl="4"/>
            <a:r>
              <a:rPr lang="nl-BE" dirty="0" err="1" smtClean="0"/>
              <a:t>Used</a:t>
            </a:r>
            <a:r>
              <a:rPr lang="nl-BE" dirty="0" smtClean="0"/>
              <a:t> on </a:t>
            </a:r>
            <a:r>
              <a:rPr lang="nl-BE" dirty="0" smtClean="0"/>
              <a:t>Serverside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clientside</a:t>
            </a:r>
            <a:endParaRPr lang="nl-BE" dirty="0" smtClean="0"/>
          </a:p>
          <a:p>
            <a:pPr lvl="4"/>
            <a:r>
              <a:rPr lang="nl-BE" dirty="0" err="1" smtClean="0"/>
              <a:t>Defines</a:t>
            </a:r>
            <a:r>
              <a:rPr lang="nl-BE" dirty="0" smtClean="0"/>
              <a:t> the action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needs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excecuted</a:t>
            </a:r>
            <a:endParaRPr lang="nl-BE" dirty="0" smtClean="0"/>
          </a:p>
          <a:p>
            <a:pPr lvl="4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5F2D-6BB2-4D96-9F1A-C3BDA042AA92}" type="datetime1">
              <a:rPr lang="nl-NL" smtClean="0"/>
              <a:pPr/>
              <a:t>7-3-2013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smtClean="0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0" y="2877861"/>
            <a:ext cx="4399314" cy="351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59" y="815396"/>
            <a:ext cx="242921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abloon_HeB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sjabloon_Tutorial</Template>
  <TotalTime>261</TotalTime>
  <Words>710</Words>
  <Application>Microsoft Office PowerPoint</Application>
  <PresentationFormat>On-screen Show (4:3)</PresentationFormat>
  <Paragraphs>242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Verdana</vt:lpstr>
      <vt:lpstr>Wingdings</vt:lpstr>
      <vt:lpstr>sjabloon_HeB</vt:lpstr>
      <vt:lpstr>Category C - Sockets</vt:lpstr>
      <vt:lpstr>Sockets</vt:lpstr>
      <vt:lpstr>Client - Server</vt:lpstr>
      <vt:lpstr>Multi-Threaded Sockets</vt:lpstr>
      <vt:lpstr>Internet Protocols</vt:lpstr>
      <vt:lpstr>Port Forwarding</vt:lpstr>
      <vt:lpstr>Tutorial</vt:lpstr>
      <vt:lpstr>Tutorial</vt:lpstr>
      <vt:lpstr>Tutorial - Shared</vt:lpstr>
      <vt:lpstr>Tutorial – shared</vt:lpstr>
      <vt:lpstr>tutorial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Tutorial - Server</vt:lpstr>
      <vt:lpstr>PowerPoint Presentation</vt:lpstr>
      <vt:lpstr>PowerPoint Presentation</vt:lpstr>
      <vt:lpstr>Tutorial - Client</vt:lpstr>
      <vt:lpstr>Tutorial - Client</vt:lpstr>
      <vt:lpstr>Tutorial - Client</vt:lpstr>
      <vt:lpstr>Tutorial - Client</vt:lpstr>
      <vt:lpstr>Tutorial - Client</vt:lpstr>
      <vt:lpstr>Tutorial - Client</vt:lpstr>
      <vt:lpstr>Tutorial - Client</vt:lpstr>
      <vt:lpstr>Tutorial - Client</vt:lpstr>
      <vt:lpstr>Conclusion</vt:lpstr>
      <vt:lpstr>Conclusion</vt:lpstr>
      <vt:lpstr>Sources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C - Sockets</dc:title>
  <dc:creator>Microsoft account</dc:creator>
  <cp:lastModifiedBy>Microsoft account</cp:lastModifiedBy>
  <cp:revision>30</cp:revision>
  <cp:lastPrinted>2012-10-01T12:05:35Z</cp:lastPrinted>
  <dcterms:created xsi:type="dcterms:W3CDTF">2013-03-04T08:13:42Z</dcterms:created>
  <dcterms:modified xsi:type="dcterms:W3CDTF">2013-03-07T14:28:22Z</dcterms:modified>
</cp:coreProperties>
</file>