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340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41" r:id="rId17"/>
    <p:sldId id="342" r:id="rId18"/>
    <p:sldId id="343" r:id="rId19"/>
    <p:sldId id="344" r:id="rId20"/>
  </p:sldIdLst>
  <p:sldSz cx="9144000" cy="6858000" type="screen4x3"/>
  <p:notesSz cx="6797675" cy="9926638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CC"/>
    <a:srgbClr val="CC0000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73295" autoAdjust="0"/>
  </p:normalViewPr>
  <p:slideViewPr>
    <p:cSldViewPr snapToGrid="0" snapToObjects="1">
      <p:cViewPr varScale="1">
        <p:scale>
          <a:sx n="68" d="100"/>
          <a:sy n="68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F44586D5-35BD-4893-8824-1FC8C1CD39C9}" type="datetimeFigureOut">
              <a:rPr lang="nl-NL" smtClean="0"/>
              <a:t>14-3-2013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5C6BEB06-09B2-4F4F-889E-01800752F0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64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fld id="{CBFA1E41-6605-4228-BDE6-1B7A14962082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902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B16BC9A6-6A1D-46FD-90E8-860921AD0E07}" type="datetime1">
              <a:rPr lang="nl-NL" smtClean="0"/>
              <a:pPr/>
              <a:t>14-3-2013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900238" y="1843093"/>
            <a:ext cx="7243777" cy="1493578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900238" y="3871920"/>
            <a:ext cx="7215187" cy="17002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 smtClean="0"/>
              <a:t>Klik om de ondertitel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13134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inhoud 14"/>
          <p:cNvSpPr>
            <a:spLocks noGrp="1"/>
          </p:cNvSpPr>
          <p:nvPr>
            <p:ph sz="quarter" idx="14"/>
          </p:nvPr>
        </p:nvSpPr>
        <p:spPr>
          <a:xfrm>
            <a:off x="4838700" y="1114970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114426"/>
            <a:ext cx="8229600" cy="5131344"/>
          </a:xfrm>
          <a:blipFill>
            <a:blip r:embed="rId3"/>
            <a:stretch>
              <a:fillRect/>
            </a:stretch>
          </a:blipFill>
        </p:spPr>
        <p:txBody>
          <a:bodyPr wrap="none" lIns="180000" tIns="108000" rIns="180000" bIns="10800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nl-NL" dirty="0" smtClean="0"/>
              <a:t>&lt;code/&gt;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modelstijl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0" r:id="rId3"/>
    <p:sldLayoutId id="2147483657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3338/NET-Dynamic-Software-Load-Balancing" TargetMode="External"/><Relationship Id="rId2" Type="http://schemas.openxmlformats.org/officeDocument/2006/relationships/hyperlink" Target="http://nl.wikipedia.org/wiki/Load_balanc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en-us/library/ms730128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Category A - </a:t>
            </a:r>
            <a:r>
              <a:rPr lang="en-US" dirty="0" err="1" smtClean="0"/>
              <a:t>Loadbalancing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Geerinck</a:t>
            </a:r>
            <a:endParaRPr lang="en-US" dirty="0"/>
          </a:p>
          <a:p>
            <a:r>
              <a:rPr lang="en-US" dirty="0"/>
              <a:t>Joey </a:t>
            </a:r>
            <a:r>
              <a:rPr lang="en-US" dirty="0" err="1"/>
              <a:t>Comhaire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C292-F155-4222-A7C5-7D91998E2335}" type="datetime1">
              <a:rPr lang="nl-NL" smtClean="0"/>
              <a:pPr/>
              <a:t>14-3-2013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– </a:t>
            </a:r>
            <a:r>
              <a:rPr lang="nl-BE" dirty="0" err="1" smtClean="0"/>
              <a:t>ListenForServers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1146151"/>
            <a:ext cx="9030688" cy="4846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85" y="1266483"/>
            <a:ext cx="326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Starts </a:t>
            </a:r>
            <a:r>
              <a:rPr lang="nl-BE" dirty="0" err="1" smtClean="0"/>
              <a:t>listening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servers </a:t>
            </a:r>
          </a:p>
          <a:p>
            <a:r>
              <a:rPr lang="nl-BE" dirty="0" err="1" smtClean="0"/>
              <a:t>and</a:t>
            </a:r>
            <a:r>
              <a:rPr lang="nl-BE" dirty="0" smtClean="0"/>
              <a:t> show </a:t>
            </a:r>
            <a:r>
              <a:rPr lang="nl-BE" dirty="0" err="1" smtClean="0"/>
              <a:t>message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2844" y="207765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Keeps</a:t>
            </a:r>
            <a:r>
              <a:rPr lang="nl-BE" dirty="0" smtClean="0"/>
              <a:t> running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5487558" y="2464777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Accepts</a:t>
            </a:r>
            <a:r>
              <a:rPr lang="nl-BE" dirty="0" smtClean="0"/>
              <a:t> server on the </a:t>
            </a:r>
          </a:p>
          <a:p>
            <a:r>
              <a:rPr lang="nl-BE" dirty="0" err="1" smtClean="0"/>
              <a:t>previous</a:t>
            </a:r>
            <a:r>
              <a:rPr lang="nl-BE" dirty="0" smtClean="0"/>
              <a:t> made </a:t>
            </a:r>
            <a:r>
              <a:rPr lang="nl-BE" dirty="0" err="1" smtClean="0"/>
              <a:t>listener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6306364" y="3292230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Shows </a:t>
            </a:r>
            <a:r>
              <a:rPr lang="nl-BE" dirty="0" err="1" smtClean="0"/>
              <a:t>message</a:t>
            </a:r>
            <a:r>
              <a:rPr lang="nl-BE" dirty="0" smtClean="0"/>
              <a:t> in </a:t>
            </a:r>
          </a:p>
          <a:p>
            <a:r>
              <a:rPr lang="nl-BE" dirty="0" smtClean="0"/>
              <a:t>Logger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which</a:t>
            </a:r>
            <a:endParaRPr lang="nl-BE" dirty="0" smtClean="0"/>
          </a:p>
          <a:p>
            <a:r>
              <a:rPr lang="nl-BE" dirty="0" smtClean="0"/>
              <a:t>Client </a:t>
            </a:r>
            <a:r>
              <a:rPr lang="nl-BE" dirty="0" err="1" smtClean="0"/>
              <a:t>connected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endParaRPr lang="nl-BE" dirty="0"/>
          </a:p>
          <a:p>
            <a:r>
              <a:rPr lang="nl-BE" dirty="0" err="1" smtClean="0"/>
              <a:t>Which</a:t>
            </a:r>
            <a:r>
              <a:rPr lang="nl-BE" dirty="0" smtClean="0"/>
              <a:t> Server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3240379" y="5257187"/>
            <a:ext cx="378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Makes</a:t>
            </a:r>
            <a:r>
              <a:rPr lang="nl-BE" dirty="0" smtClean="0"/>
              <a:t> new thread </a:t>
            </a:r>
            <a:r>
              <a:rPr lang="nl-BE" dirty="0" err="1" smtClean="0"/>
              <a:t>and</a:t>
            </a:r>
            <a:r>
              <a:rPr lang="nl-BE" dirty="0" smtClean="0"/>
              <a:t> starts </a:t>
            </a:r>
            <a:r>
              <a:rPr lang="nl-BE" dirty="0" err="1" smtClean="0"/>
              <a:t>it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425014" y="5257187"/>
            <a:ext cx="113418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7954" y="562651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function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136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Tutorial - </a:t>
            </a:r>
            <a:r>
              <a:rPr lang="nl-BE" dirty="0" err="1" smtClean="0"/>
              <a:t>HandleServerComm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114"/>
            <a:ext cx="6313538" cy="217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8" y="2855741"/>
            <a:ext cx="8365891" cy="3432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0374" y="816081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Makes</a:t>
            </a:r>
            <a:r>
              <a:rPr lang="nl-BE" dirty="0" smtClean="0"/>
              <a:t> server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opens</a:t>
            </a:r>
            <a:r>
              <a:rPr lang="nl-BE" dirty="0" smtClean="0"/>
              <a:t> </a:t>
            </a:r>
          </a:p>
          <a:p>
            <a:r>
              <a:rPr lang="nl-BE" dirty="0" smtClean="0"/>
              <a:t>A </a:t>
            </a:r>
            <a:r>
              <a:rPr lang="nl-BE" dirty="0" err="1" smtClean="0"/>
              <a:t>stream</a:t>
            </a:r>
            <a:r>
              <a:rPr lang="nl-BE" dirty="0" smtClean="0"/>
              <a:t> (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the data)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797736" y="220800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message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5825291" y="4307679"/>
            <a:ext cx="347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Sends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over </a:t>
            </a:r>
            <a:r>
              <a:rPr lang="nl-BE" dirty="0" err="1" smtClean="0"/>
              <a:t>stream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9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Tutorial – </a:t>
            </a:r>
            <a:r>
              <a:rPr lang="nl-BE" dirty="0" err="1" smtClean="0"/>
              <a:t>HandleServerComm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" y="1041009"/>
            <a:ext cx="9263418" cy="46845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954142" y="1605503"/>
            <a:ext cx="50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Makes</a:t>
            </a:r>
            <a:r>
              <a:rPr lang="nl-BE" dirty="0" smtClean="0"/>
              <a:t> a </a:t>
            </a:r>
            <a:r>
              <a:rPr lang="nl-BE" dirty="0" err="1" smtClean="0"/>
              <a:t>typical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(</a:t>
            </a:r>
            <a:r>
              <a:rPr lang="nl-BE" dirty="0" err="1" smtClean="0"/>
              <a:t>opcode</a:t>
            </a:r>
            <a:r>
              <a:rPr lang="nl-BE" dirty="0" smtClean="0"/>
              <a:t> + data)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3560254" y="3829706"/>
            <a:ext cx="501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Shows the </a:t>
            </a:r>
            <a:r>
              <a:rPr lang="nl-BE" dirty="0" err="1" smtClean="0"/>
              <a:t>opcode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in 0’s </a:t>
            </a:r>
            <a:r>
              <a:rPr lang="nl-BE" dirty="0" err="1" smtClean="0"/>
              <a:t>and</a:t>
            </a:r>
            <a:r>
              <a:rPr lang="nl-BE" dirty="0" smtClean="0"/>
              <a:t> 1’s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881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Tutorial - </a:t>
            </a:r>
            <a:r>
              <a:rPr lang="nl-BE" dirty="0" err="1" smtClean="0"/>
              <a:t>handleServercomm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" y="2094110"/>
            <a:ext cx="9148652" cy="28295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527200" y="3508901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Struct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needed</a:t>
            </a:r>
            <a:r>
              <a:rPr lang="nl-BE" dirty="0" smtClean="0"/>
              <a:t> data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2527200" y="410197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data </a:t>
            </a:r>
            <a:r>
              <a:rPr lang="nl-BE" dirty="0" err="1" smtClean="0"/>
              <a:t>to</a:t>
            </a:r>
            <a:r>
              <a:rPr lang="nl-BE" dirty="0" smtClean="0"/>
              <a:t> server list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993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8425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209162"/>
            <a:ext cx="6496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693" y="14250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Loadblancer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9926" y="1840055"/>
            <a:ext cx="28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Server (</a:t>
            </a:r>
            <a:r>
              <a:rPr lang="nl-BE" dirty="0" err="1" smtClean="0">
                <a:solidFill>
                  <a:srgbClr val="FF0000"/>
                </a:solidFill>
              </a:rPr>
              <a:t>not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connected</a:t>
            </a:r>
            <a:r>
              <a:rPr lang="nl-BE" dirty="0" smtClean="0">
                <a:solidFill>
                  <a:srgbClr val="FF0000"/>
                </a:solidFill>
              </a:rPr>
              <a:t>)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6" y="2425284"/>
            <a:ext cx="6457950" cy="3276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693" y="3488036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Server (</a:t>
            </a:r>
            <a:r>
              <a:rPr lang="nl-BE" dirty="0" err="1" smtClean="0">
                <a:solidFill>
                  <a:srgbClr val="FF0000"/>
                </a:solidFill>
              </a:rPr>
              <a:t>connected</a:t>
            </a:r>
            <a:r>
              <a:rPr lang="nl-BE" dirty="0" smtClean="0">
                <a:solidFill>
                  <a:srgbClr val="FF0000"/>
                </a:solidFill>
              </a:rPr>
              <a:t>)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672702"/>
            <a:ext cx="6419850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9926" y="5460068"/>
            <a:ext cx="409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Loadblancer</a:t>
            </a:r>
            <a:r>
              <a:rPr lang="nl-BE" dirty="0" smtClean="0">
                <a:solidFill>
                  <a:srgbClr val="FF0000"/>
                </a:solidFill>
              </a:rPr>
              <a:t> (1 server </a:t>
            </a:r>
            <a:r>
              <a:rPr lang="nl-BE" dirty="0" err="1" smtClean="0">
                <a:solidFill>
                  <a:srgbClr val="FF0000"/>
                </a:solidFill>
              </a:rPr>
              <a:t>connected</a:t>
            </a:r>
            <a:r>
              <a:rPr lang="nl-BE" dirty="0" smtClean="0">
                <a:solidFill>
                  <a:srgbClr val="FF0000"/>
                </a:solidFill>
              </a:rPr>
              <a:t>)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4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538"/>
            <a:ext cx="9565130" cy="906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4648975" y="2419643"/>
            <a:ext cx="485192" cy="393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2336448" y="2036279"/>
            <a:ext cx="51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Loadblancer</a:t>
            </a:r>
            <a:r>
              <a:rPr lang="nl-BE" dirty="0" smtClean="0">
                <a:solidFill>
                  <a:srgbClr val="FF0000"/>
                </a:solidFill>
              </a:rPr>
              <a:t> (1 </a:t>
            </a:r>
            <a:r>
              <a:rPr lang="nl-BE" dirty="0" err="1" smtClean="0">
                <a:solidFill>
                  <a:srgbClr val="FF0000"/>
                </a:solidFill>
              </a:rPr>
              <a:t>client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connected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to</a:t>
            </a:r>
            <a:r>
              <a:rPr lang="nl-BE" dirty="0" smtClean="0">
                <a:solidFill>
                  <a:srgbClr val="FF0000"/>
                </a:solidFill>
              </a:rPr>
              <a:t> server)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4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13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Loadbalancer</a:t>
            </a:r>
            <a:r>
              <a:rPr lang="nl-NL" dirty="0" smtClean="0"/>
              <a:t> are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divide</a:t>
            </a:r>
            <a:r>
              <a:rPr lang="nl-NL" dirty="0" smtClean="0"/>
              <a:t> the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servers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internet </a:t>
            </a:r>
            <a:r>
              <a:rPr lang="nl-NL" dirty="0" err="1" smtClean="0"/>
              <a:t>connections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sockets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74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Sources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69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nl.wikipedia.org/wiki/Load_balancing</a:t>
            </a:r>
            <a:endParaRPr lang="nl-NL" dirty="0" smtClean="0"/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www.codeproject.com/Articles/3338/NET-Dynamic-Software-Load-Balancing</a:t>
            </a:r>
            <a:endParaRPr lang="nl-NL" dirty="0" smtClean="0"/>
          </a:p>
          <a:p>
            <a:r>
              <a:rPr lang="nl-NL">
                <a:hlinkClick r:id="rId4"/>
              </a:rPr>
              <a:t>http</a:t>
            </a:r>
            <a:r>
              <a:rPr lang="nl-NL">
                <a:hlinkClick r:id="rId4"/>
              </a:rPr>
              <a:t>://</a:t>
            </a:r>
            <a:r>
              <a:rPr lang="nl-NL" smtClean="0">
                <a:hlinkClick r:id="rId4"/>
              </a:rPr>
              <a:t>msdn.microsoft.com/en-us/library/ms730128.aspx</a:t>
            </a:r>
            <a:endParaRPr lang="nl-NL" smtClean="0"/>
          </a:p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Loadbalancing</a:t>
            </a:r>
            <a:endParaRPr lang="nl-NL" dirty="0"/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Loadbalancing</a:t>
            </a:r>
            <a:r>
              <a:rPr lang="nl-NL" dirty="0" smtClean="0"/>
              <a:t>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reduce</a:t>
            </a:r>
            <a:r>
              <a:rPr lang="nl-NL" dirty="0" smtClean="0"/>
              <a:t> the load on servers</a:t>
            </a:r>
            <a:endParaRPr lang="nl-NL" dirty="0"/>
          </a:p>
          <a:p>
            <a:r>
              <a:rPr lang="nl-NL" dirty="0" smtClean="0"/>
              <a:t>Servers + </a:t>
            </a:r>
            <a:r>
              <a:rPr lang="nl-NL" dirty="0" err="1" smtClean="0"/>
              <a:t>overload</a:t>
            </a:r>
            <a:r>
              <a:rPr lang="nl-NL" dirty="0" smtClean="0"/>
              <a:t> = slower</a:t>
            </a:r>
          </a:p>
          <a:p>
            <a:r>
              <a:rPr lang="nl-NL" dirty="0" err="1" smtClean="0"/>
              <a:t>Loadbalancer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 </a:t>
            </a:r>
            <a:r>
              <a:rPr lang="nl-NL" dirty="0" err="1" smtClean="0">
                <a:sym typeface="Wingdings" panose="05000000000000000000" pitchFamily="2" charset="2"/>
              </a:rPr>
              <a:t>divide</a:t>
            </a:r>
            <a:r>
              <a:rPr lang="nl-NL" dirty="0" smtClean="0">
                <a:sym typeface="Wingdings" panose="05000000000000000000" pitchFamily="2" charset="2"/>
              </a:rPr>
              <a:t> the load</a:t>
            </a:r>
            <a:endParaRPr lang="nl-NL" dirty="0" smtClean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1" y="3395617"/>
            <a:ext cx="2815510" cy="2511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01" y="3395617"/>
            <a:ext cx="3211732" cy="28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Loadbalancing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Commonly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in game </a:t>
            </a:r>
            <a:r>
              <a:rPr lang="nl-BE" dirty="0" err="1" smtClean="0"/>
              <a:t>technology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Divide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r>
              <a:rPr lang="nl-BE" dirty="0" smtClean="0"/>
              <a:t> over servers</a:t>
            </a:r>
          </a:p>
          <a:p>
            <a:endParaRPr lang="nl-BE" dirty="0" smtClean="0"/>
          </a:p>
          <a:p>
            <a:r>
              <a:rPr lang="nl-BE" dirty="0" smtClean="0"/>
              <a:t>Or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task</a:t>
            </a:r>
            <a:r>
              <a:rPr lang="nl-BE" dirty="0" smtClean="0"/>
              <a:t> on </a:t>
            </a:r>
            <a:r>
              <a:rPr lang="nl-BE" dirty="0" err="1" smtClean="0"/>
              <a:t>each</a:t>
            </a:r>
            <a:r>
              <a:rPr lang="nl-BE" dirty="0" smtClean="0"/>
              <a:t> server 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5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See tutorial of sockets (</a:t>
            </a:r>
            <a:r>
              <a:rPr lang="nl-BE" dirty="0" err="1" smtClean="0"/>
              <a:t>Category</a:t>
            </a:r>
            <a:r>
              <a:rPr lang="nl-BE" dirty="0"/>
              <a:t> </a:t>
            </a:r>
            <a:r>
              <a:rPr lang="nl-BE" dirty="0" smtClean="0"/>
              <a:t>C)</a:t>
            </a:r>
          </a:p>
          <a:p>
            <a:endParaRPr lang="nl-BE" dirty="0"/>
          </a:p>
          <a:p>
            <a:r>
              <a:rPr lang="nl-BE" dirty="0" err="1" smtClean="0"/>
              <a:t>LoadBalancer</a:t>
            </a:r>
            <a:endParaRPr lang="nl-BE" dirty="0" smtClean="0"/>
          </a:p>
          <a:p>
            <a:pPr lvl="4"/>
            <a:r>
              <a:rPr lang="nl-BE" dirty="0" smtClean="0"/>
              <a:t>Logger (</a:t>
            </a:r>
            <a:r>
              <a:rPr lang="nl-BE" dirty="0" err="1" smtClean="0"/>
              <a:t>same</a:t>
            </a:r>
            <a:r>
              <a:rPr lang="nl-BE" dirty="0" smtClean="0"/>
              <a:t> as Server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)</a:t>
            </a:r>
          </a:p>
          <a:p>
            <a:pPr lvl="4"/>
            <a:r>
              <a:rPr lang="nl-BE" dirty="0" err="1" smtClean="0"/>
              <a:t>ListenerSocket</a:t>
            </a:r>
            <a:endParaRPr lang="nl-BE" dirty="0" smtClean="0"/>
          </a:p>
          <a:p>
            <a:pPr lvl="4"/>
            <a:r>
              <a:rPr lang="nl-BE" dirty="0" smtClean="0"/>
              <a:t>Program (starts </a:t>
            </a:r>
            <a:r>
              <a:rPr lang="nl-BE" dirty="0" err="1" smtClean="0"/>
              <a:t>listener</a:t>
            </a:r>
            <a:r>
              <a:rPr lang="nl-BE" dirty="0" smtClean="0"/>
              <a:t> Socket)</a:t>
            </a:r>
          </a:p>
          <a:p>
            <a:pPr lvl="1"/>
            <a:endParaRPr lang="nl-BE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BE" dirty="0" err="1" smtClean="0"/>
              <a:t>Listens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endParaRPr lang="nl-BE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Search right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Connect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server</a:t>
            </a:r>
          </a:p>
          <a:p>
            <a:pPr lvl="4"/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4240790"/>
            <a:ext cx="2748728" cy="26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07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</a:t>
            </a:r>
            <a:r>
              <a:rPr lang="nl-BE" dirty="0" err="1" smtClean="0"/>
              <a:t>ListenerSocket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26" y="2368616"/>
            <a:ext cx="5296486" cy="3534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395"/>
            <a:ext cx="4283428" cy="2664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0374" y="1883439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List </a:t>
            </a:r>
            <a:r>
              <a:rPr lang="nl-BE" dirty="0" err="1" smtClean="0"/>
              <a:t>with</a:t>
            </a:r>
            <a:r>
              <a:rPr lang="nl-BE" dirty="0" smtClean="0"/>
              <a:t> Servers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2418504" y="3359954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List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90353" y="3359954"/>
            <a:ext cx="743814" cy="241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26923" y="2179515"/>
            <a:ext cx="2345" cy="90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962" y="3845131"/>
            <a:ext cx="40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ServerListener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ClientListener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283428" y="3852400"/>
            <a:ext cx="743814" cy="241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898" y="4280868"/>
            <a:ext cx="404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port </a:t>
            </a:r>
            <a:r>
              <a:rPr lang="nl-BE" dirty="0" err="1" smtClean="0"/>
              <a:t>to</a:t>
            </a:r>
            <a:r>
              <a:rPr lang="nl-BE" dirty="0" smtClean="0"/>
              <a:t> listen </a:t>
            </a:r>
            <a:r>
              <a:rPr lang="nl-BE" dirty="0" err="1" smtClean="0"/>
              <a:t>to</a:t>
            </a:r>
            <a:endParaRPr lang="nl-BE" dirty="0"/>
          </a:p>
        </p:txBody>
      </p:sp>
      <p:cxnSp>
        <p:nvCxnSpPr>
          <p:cNvPr id="22" name="Straight Connector 21"/>
          <p:cNvCxnSpPr>
            <a:endCxn id="21" idx="3"/>
          </p:cNvCxnSpPr>
          <p:nvPr/>
        </p:nvCxnSpPr>
        <p:spPr>
          <a:xfrm flipH="1">
            <a:off x="4390353" y="4408825"/>
            <a:ext cx="636889" cy="56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6802" y="4781755"/>
            <a:ext cx="402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ip</a:t>
            </a:r>
            <a:r>
              <a:rPr lang="nl-BE" dirty="0" smtClean="0"/>
              <a:t> </a:t>
            </a:r>
            <a:r>
              <a:rPr lang="nl-BE" dirty="0" err="1" smtClean="0"/>
              <a:t>connected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endParaRPr lang="nl-BE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390353" y="4976841"/>
            <a:ext cx="636889" cy="56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775" y="5282642"/>
            <a:ext cx="42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Thread </a:t>
            </a:r>
            <a:r>
              <a:rPr lang="nl-BE" dirty="0" err="1" smtClean="0"/>
              <a:t>work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endParaRPr lang="nl-BE" dirty="0" smtClean="0"/>
          </a:p>
          <a:p>
            <a:r>
              <a:rPr lang="nl-BE" dirty="0" err="1"/>
              <a:t>a</a:t>
            </a:r>
            <a:r>
              <a:rPr lang="nl-BE" dirty="0" err="1" smtClean="0"/>
              <a:t>nd</a:t>
            </a:r>
            <a:r>
              <a:rPr lang="nl-BE" dirty="0" smtClean="0"/>
              <a:t> listen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or </a:t>
            </a:r>
            <a:r>
              <a:rPr lang="nl-BE" dirty="0" err="1" smtClean="0"/>
              <a:t>outgoing</a:t>
            </a:r>
            <a:r>
              <a:rPr lang="nl-BE" dirty="0" smtClean="0"/>
              <a:t> </a:t>
            </a:r>
          </a:p>
          <a:p>
            <a:r>
              <a:rPr lang="nl-BE" dirty="0" smtClean="0"/>
              <a:t>data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336891" y="5544857"/>
            <a:ext cx="636888" cy="101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3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</a:t>
            </a:r>
            <a:r>
              <a:rPr lang="nl-BE" dirty="0" err="1" smtClean="0"/>
              <a:t>constructor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198" y="687341"/>
            <a:ext cx="9908351" cy="44051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985819" y="1156089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Default </a:t>
            </a:r>
            <a:r>
              <a:rPr lang="nl-BE" dirty="0" err="1" smtClean="0"/>
              <a:t>Ip’s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3994117" y="1767369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Default </a:t>
            </a:r>
            <a:r>
              <a:rPr lang="nl-BE" dirty="0"/>
              <a:t>P</a:t>
            </a:r>
            <a:r>
              <a:rPr lang="nl-BE" dirty="0" smtClean="0"/>
              <a:t>orts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994117" y="253991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List of new </a:t>
            </a:r>
            <a:r>
              <a:rPr lang="nl-BE" dirty="0" err="1" smtClean="0"/>
              <a:t>clients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3985819" y="2285696"/>
            <a:ext cx="528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List of new Servers(</a:t>
            </a:r>
            <a:r>
              <a:rPr lang="nl-BE" dirty="0" err="1" smtClean="0"/>
              <a:t>inner</a:t>
            </a:r>
            <a:r>
              <a:rPr lang="nl-BE" dirty="0" smtClean="0"/>
              <a:t> class </a:t>
            </a:r>
            <a:r>
              <a:rPr lang="nl-BE" dirty="0" err="1" smtClean="0"/>
              <a:t>serverData</a:t>
            </a:r>
            <a:r>
              <a:rPr lang="nl-BE" dirty="0" smtClean="0"/>
              <a:t>)</a:t>
            </a:r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6886"/>
            <a:ext cx="6854976" cy="1460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1929" y="3286959"/>
            <a:ext cx="51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Makes</a:t>
            </a:r>
            <a:r>
              <a:rPr lang="nl-BE" dirty="0" smtClean="0"/>
              <a:t> new </a:t>
            </a:r>
            <a:r>
              <a:rPr lang="nl-BE" dirty="0" err="1" smtClean="0"/>
              <a:t>Listener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Servers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3981929" y="3951544"/>
            <a:ext cx="51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Makes</a:t>
            </a:r>
            <a:r>
              <a:rPr lang="nl-BE" dirty="0" smtClean="0"/>
              <a:t> new </a:t>
            </a:r>
            <a:r>
              <a:rPr lang="nl-BE" dirty="0" err="1" smtClean="0"/>
              <a:t>threads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Servers</a:t>
            </a:r>
            <a:endParaRPr lang="nl-BE" dirty="0"/>
          </a:p>
        </p:txBody>
      </p:sp>
      <p:sp>
        <p:nvSpPr>
          <p:cNvPr id="15" name="TextBox 14"/>
          <p:cNvSpPr txBox="1"/>
          <p:nvPr/>
        </p:nvSpPr>
        <p:spPr>
          <a:xfrm>
            <a:off x="3994117" y="424679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Start the </a:t>
            </a:r>
            <a:r>
              <a:rPr lang="nl-BE" dirty="0" err="1" smtClean="0"/>
              <a:t>threads</a:t>
            </a:r>
            <a:endParaRPr lang="nl-B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28140" y="3867648"/>
            <a:ext cx="226836" cy="921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3747" y="486361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Fucntions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3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</a:t>
            </a:r>
            <a:r>
              <a:rPr lang="nl-BE" dirty="0" err="1" smtClean="0"/>
              <a:t>ListenForClients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780"/>
            <a:ext cx="9183714" cy="5265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1857" y="1024717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Show Message in Logger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4882551" y="1718907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Accepts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on the </a:t>
            </a:r>
          </a:p>
          <a:p>
            <a:r>
              <a:rPr lang="nl-BE" dirty="0" err="1" smtClean="0"/>
              <a:t>previous</a:t>
            </a:r>
            <a:r>
              <a:rPr lang="nl-BE" dirty="0" smtClean="0"/>
              <a:t> made </a:t>
            </a:r>
            <a:r>
              <a:rPr lang="nl-BE" dirty="0" err="1" smtClean="0"/>
              <a:t>listener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5302979" y="2481878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list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5987367" y="3353918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Finds</a:t>
            </a:r>
            <a:r>
              <a:rPr lang="nl-BE" dirty="0" smtClean="0"/>
              <a:t> the </a:t>
            </a:r>
            <a:r>
              <a:rPr lang="nl-BE" dirty="0" err="1" smtClean="0"/>
              <a:t>least</a:t>
            </a:r>
            <a:r>
              <a:rPr lang="nl-BE" dirty="0" smtClean="0"/>
              <a:t> </a:t>
            </a:r>
            <a:r>
              <a:rPr lang="nl-BE" dirty="0" err="1" smtClean="0"/>
              <a:t>loaded</a:t>
            </a:r>
            <a:endParaRPr lang="nl-BE" dirty="0" smtClean="0"/>
          </a:p>
          <a:p>
            <a:r>
              <a:rPr lang="nl-BE" dirty="0"/>
              <a:t>	</a:t>
            </a:r>
            <a:r>
              <a:rPr lang="nl-BE" dirty="0" smtClean="0"/>
              <a:t>  server </a:t>
            </a:r>
            <a:r>
              <a:rPr lang="nl-BE" dirty="0" err="1" smtClean="0"/>
              <a:t>and</a:t>
            </a:r>
            <a:r>
              <a:rPr lang="nl-BE" dirty="0" smtClean="0"/>
              <a:t> sets the</a:t>
            </a:r>
          </a:p>
          <a:p>
            <a:r>
              <a:rPr lang="nl-BE" dirty="0" err="1" smtClean="0"/>
              <a:t>Clientsconnected</a:t>
            </a:r>
            <a:r>
              <a:rPr lang="nl-BE" dirty="0" smtClean="0"/>
              <a:t> </a:t>
            </a:r>
            <a:r>
              <a:rPr lang="nl-BE" dirty="0" err="1" smtClean="0"/>
              <a:t>attribute</a:t>
            </a:r>
            <a:endParaRPr lang="nl-BE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00102" y="42096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Method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0" y="1458679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Keeps</a:t>
            </a:r>
            <a:r>
              <a:rPr lang="nl-BE" dirty="0" smtClean="0"/>
              <a:t> running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961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</a:t>
            </a:r>
            <a:r>
              <a:rPr lang="nl-BE" dirty="0" err="1" smtClean="0"/>
              <a:t>SendServerIp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14-3-2013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2574374"/>
            <a:ext cx="9144000" cy="2181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4891" y="2691102"/>
            <a:ext cx="24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Gets</a:t>
            </a:r>
            <a:r>
              <a:rPr lang="nl-BE" dirty="0" smtClean="0"/>
              <a:t> serverport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serverIp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913794" y="3665307"/>
            <a:ext cx="268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Encodes</a:t>
            </a:r>
            <a:r>
              <a:rPr lang="nl-BE" dirty="0" smtClean="0"/>
              <a:t> the </a:t>
            </a:r>
            <a:r>
              <a:rPr lang="nl-BE" dirty="0" err="1" smtClean="0"/>
              <a:t>message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5086976" y="3993601"/>
            <a:ext cx="268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Handles the </a:t>
            </a:r>
            <a:r>
              <a:rPr lang="nl-BE" dirty="0" err="1" smtClean="0"/>
              <a:t>packet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663392"/>
      </p:ext>
    </p:extLst>
  </p:cSld>
  <p:clrMapOvr>
    <a:masterClrMapping/>
  </p:clrMapOvr>
</p:sld>
</file>

<file path=ppt/theme/theme1.xml><?xml version="1.0" encoding="utf-8"?>
<a:theme xmlns:a="http://schemas.openxmlformats.org/drawingml/2006/main" name="sjabloon_HeB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</TotalTime>
  <Words>394</Words>
  <Application>Microsoft Office PowerPoint</Application>
  <PresentationFormat>On-screen Show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Wingdings</vt:lpstr>
      <vt:lpstr>sjabloon_HeB</vt:lpstr>
      <vt:lpstr>Category A - Loadbalancing</vt:lpstr>
      <vt:lpstr>Loadbalancing</vt:lpstr>
      <vt:lpstr>Loadbalancing</vt:lpstr>
      <vt:lpstr>Tutorial</vt:lpstr>
      <vt:lpstr>PowerPoint Presentation</vt:lpstr>
      <vt:lpstr>Tutorial - ListenerSocket</vt:lpstr>
      <vt:lpstr>Tutorial - constructor</vt:lpstr>
      <vt:lpstr>Tutorial - ListenForClients </vt:lpstr>
      <vt:lpstr>Tutorial - SendServerIp</vt:lpstr>
      <vt:lpstr>Tutorial – ListenForServers</vt:lpstr>
      <vt:lpstr>Tutorial - HandleServerComm</vt:lpstr>
      <vt:lpstr>Tutorial – HandleServerComm</vt:lpstr>
      <vt:lpstr>Tutorial - handleServercomm</vt:lpstr>
      <vt:lpstr>PowerPoint Presentation</vt:lpstr>
      <vt:lpstr>Tutorial</vt:lpstr>
      <vt:lpstr>Conclusion</vt:lpstr>
      <vt:lpstr>Conclusion</vt:lpstr>
      <vt:lpstr>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</dc:title>
  <dc:creator>Kenneth De Keulenaer</dc:creator>
  <cp:lastModifiedBy>Microsoft account</cp:lastModifiedBy>
  <cp:revision>489</cp:revision>
  <cp:lastPrinted>2012-10-01T12:05:35Z</cp:lastPrinted>
  <dcterms:created xsi:type="dcterms:W3CDTF">2012-07-11T07:57:42Z</dcterms:created>
  <dcterms:modified xsi:type="dcterms:W3CDTF">2013-03-14T16:57:12Z</dcterms:modified>
</cp:coreProperties>
</file>