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77" r:id="rId8"/>
    <p:sldId id="276" r:id="rId9"/>
    <p:sldId id="275" r:id="rId10"/>
    <p:sldId id="278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61F9-A3C0-2C28-F9EE-F3A306F7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F2A07-2DC0-7429-32D8-D20BD8BE9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AC53A-C52D-CBDA-935A-0B223AB7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DF3F-8EE5-257A-85D5-48D0EABE8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3F55-953B-ADCF-F36E-44CD66EF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D7496-C918-547E-078D-656A57691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BF535-7832-5189-9F14-6729BF52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957D-3565-6361-FE6F-8B40D2342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30FF-983C-F1DE-7B82-5654AD54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2F89FB-F925-6096-6E69-62DF97B3B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7D8D2-B555-96CB-3E1C-F70336486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C2C43-0D4A-A55A-F842-48A1DD1FF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4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5BCAF-B4E6-BC0B-3D3B-4E538F2B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7D610-863D-2F59-CB15-3FA65D2A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E5C7-65ED-1474-2241-37ED2DCE8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996A-5197-FEB8-D3C3-064D0AE46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vierJ4/COMP42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350" y="3429000"/>
            <a:ext cx="6630650" cy="3200400"/>
          </a:xfrm>
        </p:spPr>
        <p:txBody>
          <a:bodyPr anchor="ctr"/>
          <a:lstStyle/>
          <a:p>
            <a:r>
              <a:rPr lang="en-US" dirty="0"/>
              <a:t>Proyecto final </a:t>
            </a:r>
            <a:br>
              <a:rPr lang="en-US" dirty="0"/>
            </a:br>
            <a:r>
              <a:rPr lang="en-US" dirty="0"/>
              <a:t>Xavier </a:t>
            </a:r>
            <a:r>
              <a:rPr lang="en-US" dirty="0" err="1"/>
              <a:t>rodriguez</a:t>
            </a:r>
            <a:br>
              <a:rPr lang="en-US" dirty="0"/>
            </a:br>
            <a:r>
              <a:rPr lang="en-US" dirty="0" err="1"/>
              <a:t>curso</a:t>
            </a:r>
            <a:r>
              <a:rPr lang="en-US" dirty="0"/>
              <a:t>: Cloud computing</a:t>
            </a:r>
            <a:br>
              <a:rPr lang="en-US" dirty="0"/>
            </a:br>
            <a:r>
              <a:rPr lang="en-US" dirty="0" err="1"/>
              <a:t>profesor</a:t>
            </a:r>
            <a:r>
              <a:rPr lang="en-US" dirty="0"/>
              <a:t>: Javier a. </a:t>
            </a:r>
            <a:r>
              <a:rPr lang="en-US" dirty="0" err="1"/>
              <a:t>dastas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DESCRIPCION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¿ QUE HACE LA APLICACION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APLICACION DE MARCAR CREAR TAREAS Y MARCARLAS COMO HECHAS O REMOVERLA DE LA APLICACION.</a:t>
            </a:r>
          </a:p>
          <a:p>
            <a:r>
              <a:rPr lang="en-US" dirty="0"/>
              <a:t>¿ A QUE NECESIDAD RESPONDE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 BUENA PARA ESTAR CLARO EN CUALES TAREAS YA HAS TERMINADO Y ESTAR MAS ORGANISADO EN TUS TRABAJOS DE TRABAJO O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770D-87C5-C2ED-7CFA-B39DBECE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AA6D-C850-7F23-6D8D-963940AA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ARQUITECTURA EN AZURE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EFD712-1801-D70D-64AF-8620A17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45B98F-849B-FE1D-A6AF-0A8DD5F55385}"/>
              </a:ext>
            </a:extLst>
          </p:cNvPr>
          <p:cNvSpPr/>
          <p:nvPr/>
        </p:nvSpPr>
        <p:spPr>
          <a:xfrm>
            <a:off x="1870848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USUARIO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BE75C-12D1-736B-FC95-276CB35B6412}"/>
              </a:ext>
            </a:extLst>
          </p:cNvPr>
          <p:cNvSpPr/>
          <p:nvPr/>
        </p:nvSpPr>
        <p:spPr>
          <a:xfrm>
            <a:off x="5297837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541321-DAC6-6803-E56B-8A962FDCA501}"/>
              </a:ext>
            </a:extLst>
          </p:cNvPr>
          <p:cNvSpPr/>
          <p:nvPr/>
        </p:nvSpPr>
        <p:spPr>
          <a:xfrm>
            <a:off x="8610600" y="273902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94B43-5F74-5AA7-C934-58B4905900AA}"/>
              </a:ext>
            </a:extLst>
          </p:cNvPr>
          <p:cNvSpPr/>
          <p:nvPr/>
        </p:nvSpPr>
        <p:spPr>
          <a:xfrm>
            <a:off x="5297837" y="4804629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87D72-B923-2201-1570-E8D4F85EC5C1}"/>
              </a:ext>
            </a:extLst>
          </p:cNvPr>
          <p:cNvCxnSpPr>
            <a:cxnSpLocks/>
          </p:cNvCxnSpPr>
          <p:nvPr/>
        </p:nvCxnSpPr>
        <p:spPr>
          <a:xfrm>
            <a:off x="3497155" y="3234125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22063D-48AD-2189-172F-85FB8F1E49CF}"/>
              </a:ext>
            </a:extLst>
          </p:cNvPr>
          <p:cNvCxnSpPr>
            <a:cxnSpLocks/>
          </p:cNvCxnSpPr>
          <p:nvPr/>
        </p:nvCxnSpPr>
        <p:spPr>
          <a:xfrm>
            <a:off x="6894163" y="3205526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3AE2C0-37E2-0BBD-E8C1-1A36BDB6516A}"/>
              </a:ext>
            </a:extLst>
          </p:cNvPr>
          <p:cNvCxnSpPr>
            <a:cxnSpLocks/>
          </p:cNvCxnSpPr>
          <p:nvPr/>
        </p:nvCxnSpPr>
        <p:spPr>
          <a:xfrm>
            <a:off x="6096000" y="3689388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082144-6B15-42D4-A7A4-502EC7F383D9}"/>
              </a:ext>
            </a:extLst>
          </p:cNvPr>
          <p:cNvSpPr txBox="1"/>
          <p:nvPr/>
        </p:nvSpPr>
        <p:spPr>
          <a:xfrm>
            <a:off x="3869686" y="27390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HTTPS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2311F-10BE-F758-454D-D1A41DC5B0FF}"/>
              </a:ext>
            </a:extLst>
          </p:cNvPr>
          <p:cNvSpPr txBox="1"/>
          <p:nvPr/>
        </p:nvSpPr>
        <p:spPr>
          <a:xfrm>
            <a:off x="7467875" y="2739023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7282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E376BB3-5F0C-ED21-E13E-6BEDF96B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PR" noProof="0" dirty="0"/>
              <a:t>Imagen de los servicios creados en </a:t>
            </a:r>
            <a:r>
              <a:rPr lang="es-PR" noProof="0" dirty="0" err="1"/>
              <a:t>azure</a:t>
            </a:r>
            <a:r>
              <a:rPr lang="es-PR" noProof="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BBDA-6AA8-6B24-7E9D-CE33168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EBD225-503C-0AAC-1D18-5691F8908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6071" y="2763838"/>
            <a:ext cx="7060845" cy="3406775"/>
          </a:xfrm>
        </p:spPr>
      </p:pic>
    </p:spTree>
    <p:extLst>
      <p:ext uri="{BB962C8B-B14F-4D97-AF65-F5344CB8AC3E}">
        <p14:creationId xmlns:p14="http://schemas.microsoft.com/office/powerpoint/2010/main" val="281563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1A70-77A3-255F-A522-D3CD256C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FC31-AB16-5B7B-3F05-96AB8E39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TECNOLOGIAS UTILIZADAS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E267-62B1-879E-9E47-5E85D782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Flask, bootstrap, Azure SQL, App service, Azure DB</a:t>
            </a:r>
          </a:p>
          <a:p>
            <a:r>
              <a:rPr lang="en-US" dirty="0">
                <a:hlinkClick r:id="rId3" tooltip="https://github.com/XavierJ4/COMP4260"/>
              </a:rPr>
              <a:t>https://github.com/XavierJ4/COMP4260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C67CDC2-7678-8B9A-7DDB-A0B8BEB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EF59-FAC7-E6CA-36B8-2234B01F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C7F-749F-036A-3F2C-03D4569A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PR" noProof="0" dirty="0"/>
              <a:t>Retos y soluciones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AD3E-63C1-8232-7D0A-7DBCEE12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s-PR" sz="2400" noProof="0" dirty="0"/>
              <a:t>Retos fueron que no pude conectar hacia los servicios en Azure pero si pude hacerlo “</a:t>
            </a:r>
            <a:r>
              <a:rPr lang="es-PR" sz="2400" noProof="0" dirty="0" err="1"/>
              <a:t>hardcoded</a:t>
            </a:r>
            <a:r>
              <a:rPr lang="es-PR" sz="2400" noProof="0" dirty="0"/>
              <a:t>” y me funcione pero no pude encontrar solución para poder conectarlos directamente a </a:t>
            </a:r>
            <a:r>
              <a:rPr lang="es-PR" sz="2400" noProof="0" dirty="0" err="1"/>
              <a:t>azure</a:t>
            </a:r>
            <a:r>
              <a:rPr lang="es-PR" sz="2400" noProof="0" dirty="0"/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052B97-6333-6A23-7249-A5AE0D4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7EF6-D662-2900-4509-1B6760E2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419511"/>
          </a:xfrm>
        </p:spPr>
        <p:txBody>
          <a:bodyPr>
            <a:normAutofit fontScale="90000"/>
          </a:bodyPr>
          <a:lstStyle/>
          <a:p>
            <a:r>
              <a:rPr lang="es-PR" dirty="0"/>
              <a:t>DEMO</a:t>
            </a:r>
          </a:p>
        </p:txBody>
      </p:sp>
      <p:pic>
        <p:nvPicPr>
          <p:cNvPr id="5" name="2025-05-20 16-29-24">
            <a:hlinkClick r:id="" action="ppaction://media"/>
            <a:extLst>
              <a:ext uri="{FF2B5EF4-FFF2-40B4-BE49-F238E27FC236}">
                <a16:creationId xmlns:a16="http://schemas.microsoft.com/office/drawing/2014/main" id="{3FA32440-0DFC-8415-EAA3-32C13BBFFCB1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9968" y="779184"/>
            <a:ext cx="11352063" cy="59422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4C07A-C8E9-DA05-6C69-63DB6E6C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4670-8870-33A8-1B61-9CAD08C9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95F4-D004-95EF-F9FA-B44C41DB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Lecciones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A102-8652-5F3E-F03A-5EF3E183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</a:t>
            </a:r>
            <a:r>
              <a:rPr lang="en-US" sz="2400" dirty="0"/>
              <a:t> a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bases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servidor</a:t>
            </a:r>
            <a:r>
              <a:rPr lang="en-US" sz="2400" dirty="0"/>
              <a:t> cloud y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cosas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cloud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 y </a:t>
            </a:r>
            <a:r>
              <a:rPr lang="en-US" sz="2400" dirty="0" err="1"/>
              <a:t>como</a:t>
            </a:r>
            <a:r>
              <a:rPr lang="en-US" sz="2400" dirty="0"/>
              <a:t> son </a:t>
            </a:r>
            <a:r>
              <a:rPr lang="en-US" sz="2400" dirty="0" err="1"/>
              <a:t>usadas</a:t>
            </a:r>
            <a:r>
              <a:rPr lang="en-US" sz="2400" dirty="0"/>
              <a:t> al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que son </a:t>
            </a:r>
            <a:r>
              <a:rPr lang="en-US" sz="2400" dirty="0" err="1"/>
              <a:t>necesarios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correr</a:t>
            </a:r>
            <a:r>
              <a:rPr lang="en-US" sz="2400" dirty="0"/>
              <a:t> </a:t>
            </a:r>
            <a:r>
              <a:rPr lang="en-US" sz="2400" dirty="0" err="1"/>
              <a:t>servidores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esas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9C8517-9207-25D6-C585-12979180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328" y="2921000"/>
            <a:ext cx="3269343" cy="1016000"/>
          </a:xfrm>
        </p:spPr>
        <p:txBody>
          <a:bodyPr/>
          <a:lstStyle/>
          <a:p>
            <a:r>
              <a:rPr lang="en-US" sz="6000" dirty="0"/>
              <a:t>Gracias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{A22A1983-1DD9-4AF0-B1F1-3030A5C1282D}tf67328976_win32</Template>
  <TotalTime>25</TotalTime>
  <Words>206</Words>
  <Application>Microsoft Office PowerPoint</Application>
  <PresentationFormat>Widescreen</PresentationFormat>
  <Paragraphs>38</Paragraphs>
  <Slides>9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Proyecto final  Xavier rodriguez curso: Cloud computing profesor: Javier a. dastas</vt:lpstr>
      <vt:lpstr>DESCRIPCION DEL PROYECTO</vt:lpstr>
      <vt:lpstr>ARQUITECTURA EN AZURE</vt:lpstr>
      <vt:lpstr>Imagen de los servicios creados en azure </vt:lpstr>
      <vt:lpstr>TECNOLOGIAS UTILIZADAS</vt:lpstr>
      <vt:lpstr>Retos y soluciones</vt:lpstr>
      <vt:lpstr>DEMO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RODRIGUEZ CALVO</dc:creator>
  <cp:lastModifiedBy>XAVIER RODRIGUEZ CALVO</cp:lastModifiedBy>
  <cp:revision>2</cp:revision>
  <dcterms:created xsi:type="dcterms:W3CDTF">2025-05-20T20:01:45Z</dcterms:created>
  <dcterms:modified xsi:type="dcterms:W3CDTF">2025-05-20T20:33:04Z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