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72" r:id="rId7"/>
    <p:sldId id="277" r:id="rId8"/>
    <p:sldId id="276" r:id="rId9"/>
    <p:sldId id="275" r:id="rId10"/>
    <p:sldId id="27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0655" autoAdjust="0"/>
  </p:normalViewPr>
  <p:slideViewPr>
    <p:cSldViewPr snapToGrid="0">
      <p:cViewPr>
        <p:scale>
          <a:sx n="66" d="100"/>
          <a:sy n="66" d="100"/>
        </p:scale>
        <p:origin x="582" y="-1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761F9-A3C0-2C28-F9EE-F3A306F72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EF2A07-2DC0-7429-32D8-D20BD8BE96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7AC53A-C52D-CBDA-935A-0B223AB76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DF3F-8EE5-257A-85D5-48D0EABE8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37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03F55-953B-ADCF-F36E-44CD66EF2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D7496-C918-547E-078D-656A57691D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CBF535-7832-5189-9F14-6729BF52F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D957D-3565-6361-FE6F-8B40D2342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63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030FF-983C-F1DE-7B82-5654AD54B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2F89FB-F925-6096-6E69-62DF97B3B0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97D8D2-B555-96CB-3E1C-F70336486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C2C43-0D4A-A55A-F842-48A1DD1FF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40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5BCAF-B4E6-BC0B-3D3B-4E538F2B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E7D610-863D-2F59-CB15-3FA65D2A3C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4DE5C7-65ED-1474-2241-37ED2DCE8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5996A-5197-FEB8-D3C3-064D0AE46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04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vierJ4/COMP426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350" y="3429000"/>
            <a:ext cx="6630650" cy="3200400"/>
          </a:xfrm>
        </p:spPr>
        <p:txBody>
          <a:bodyPr anchor="ctr"/>
          <a:lstStyle/>
          <a:p>
            <a:r>
              <a:rPr lang="en-US" dirty="0"/>
              <a:t>Proyecto final </a:t>
            </a:r>
            <a:br>
              <a:rPr lang="en-US" dirty="0"/>
            </a:br>
            <a:r>
              <a:rPr lang="en-US" dirty="0"/>
              <a:t>Xavier </a:t>
            </a:r>
            <a:r>
              <a:rPr lang="en-US" dirty="0" err="1"/>
              <a:t>rodriguez</a:t>
            </a:r>
            <a:br>
              <a:rPr lang="en-US" dirty="0"/>
            </a:br>
            <a:r>
              <a:rPr lang="en-US" dirty="0" err="1"/>
              <a:t>curso</a:t>
            </a:r>
            <a:r>
              <a:rPr lang="en-US" dirty="0"/>
              <a:t>: Cloud computing</a:t>
            </a:r>
            <a:br>
              <a:rPr lang="en-US" dirty="0"/>
            </a:br>
            <a:r>
              <a:rPr lang="en-US" dirty="0" err="1"/>
              <a:t>profesor</a:t>
            </a:r>
            <a:r>
              <a:rPr lang="en-US" dirty="0"/>
              <a:t>: Javier a. </a:t>
            </a:r>
            <a:r>
              <a:rPr lang="en-US" dirty="0" err="1"/>
              <a:t>dastas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DESCRIPCION DEL PROYECTO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¿ QUE HACE LA APLICACION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 APLICACION DE MARCAR CREAR TAREAS Y MARCARLAS COMO HECHAS O REMOVERLA DE LA APLICACION.</a:t>
            </a:r>
          </a:p>
          <a:p>
            <a:r>
              <a:rPr lang="en-US" dirty="0"/>
              <a:t>¿ A QUE NECESIDAD RESPONDE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 BUENA PARA ESTAR CLARO EN CUALES TAREAS YA HAS TERMINADO Y ESTAR MAS ORGANISADO EN TUS TRABAJOS DE TRABAJO O CLASES.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5770D-87C5-C2ED-7CFA-B39DBECE8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AA6D-C850-7F23-6D8D-963940AA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ARQUITECTURA EN AZURE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EFD712-1801-D70D-64AF-8620A171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45B98F-849B-FE1D-A6AF-0A8DD5F55385}"/>
              </a:ext>
            </a:extLst>
          </p:cNvPr>
          <p:cNvSpPr/>
          <p:nvPr/>
        </p:nvSpPr>
        <p:spPr>
          <a:xfrm>
            <a:off x="1870848" y="2778863"/>
            <a:ext cx="1596326" cy="910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R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USUARIO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3BE75C-12D1-736B-FC95-276CB35B6412}"/>
              </a:ext>
            </a:extLst>
          </p:cNvPr>
          <p:cNvSpPr/>
          <p:nvPr/>
        </p:nvSpPr>
        <p:spPr>
          <a:xfrm>
            <a:off x="5297837" y="2778863"/>
            <a:ext cx="1596326" cy="910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 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541321-DAC6-6803-E56B-8A962FDCA501}"/>
              </a:ext>
            </a:extLst>
          </p:cNvPr>
          <p:cNvSpPr/>
          <p:nvPr/>
        </p:nvSpPr>
        <p:spPr>
          <a:xfrm>
            <a:off x="8610600" y="2739023"/>
            <a:ext cx="1596326" cy="910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 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694B43-5F74-5AA7-C934-58B4905900AA}"/>
              </a:ext>
            </a:extLst>
          </p:cNvPr>
          <p:cNvSpPr/>
          <p:nvPr/>
        </p:nvSpPr>
        <p:spPr>
          <a:xfrm>
            <a:off x="5297837" y="4804629"/>
            <a:ext cx="1596326" cy="910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F87D72-B923-2201-1570-E8D4F85EC5C1}"/>
              </a:ext>
            </a:extLst>
          </p:cNvPr>
          <p:cNvCxnSpPr>
            <a:cxnSpLocks/>
          </p:cNvCxnSpPr>
          <p:nvPr/>
        </p:nvCxnSpPr>
        <p:spPr>
          <a:xfrm>
            <a:off x="3497155" y="3234125"/>
            <a:ext cx="165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22063D-48AD-2189-172F-85FB8F1E49CF}"/>
              </a:ext>
            </a:extLst>
          </p:cNvPr>
          <p:cNvCxnSpPr>
            <a:cxnSpLocks/>
          </p:cNvCxnSpPr>
          <p:nvPr/>
        </p:nvCxnSpPr>
        <p:spPr>
          <a:xfrm>
            <a:off x="6894163" y="3205526"/>
            <a:ext cx="165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3AE2C0-37E2-0BBD-E8C1-1A36BDB6516A}"/>
              </a:ext>
            </a:extLst>
          </p:cNvPr>
          <p:cNvCxnSpPr>
            <a:cxnSpLocks/>
          </p:cNvCxnSpPr>
          <p:nvPr/>
        </p:nvCxnSpPr>
        <p:spPr>
          <a:xfrm>
            <a:off x="6096000" y="3689388"/>
            <a:ext cx="0" cy="1005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082144-6B15-42D4-A7A4-502EC7F383D9}"/>
              </a:ext>
            </a:extLst>
          </p:cNvPr>
          <p:cNvSpPr txBox="1"/>
          <p:nvPr/>
        </p:nvSpPr>
        <p:spPr>
          <a:xfrm>
            <a:off x="3869686" y="27390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/>
              <a:t>HTTPS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A2311F-10BE-F758-454D-D1A41DC5B0FF}"/>
              </a:ext>
            </a:extLst>
          </p:cNvPr>
          <p:cNvSpPr txBox="1"/>
          <p:nvPr/>
        </p:nvSpPr>
        <p:spPr>
          <a:xfrm>
            <a:off x="7467875" y="2739023"/>
            <a:ext cx="85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/>
              <a:t>ODBC</a:t>
            </a:r>
          </a:p>
        </p:txBody>
      </p:sp>
    </p:spTree>
    <p:extLst>
      <p:ext uri="{BB962C8B-B14F-4D97-AF65-F5344CB8AC3E}">
        <p14:creationId xmlns:p14="http://schemas.microsoft.com/office/powerpoint/2010/main" val="172826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E376BB3-5F0C-ED21-E13E-6BEDF96B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s-PR" noProof="0" dirty="0"/>
              <a:t>Imagen de los servicios creados en </a:t>
            </a:r>
            <a:r>
              <a:rPr lang="es-PR" noProof="0" dirty="0" err="1"/>
              <a:t>azure</a:t>
            </a:r>
            <a:r>
              <a:rPr lang="es-PR" noProof="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6BBDA-6AA8-6B24-7E9D-CE331687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EBD225-503C-0AAC-1D18-5691F8908D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6071" y="2763838"/>
            <a:ext cx="7060845" cy="3406775"/>
          </a:xfrm>
        </p:spPr>
      </p:pic>
    </p:spTree>
    <p:extLst>
      <p:ext uri="{BB962C8B-B14F-4D97-AF65-F5344CB8AC3E}">
        <p14:creationId xmlns:p14="http://schemas.microsoft.com/office/powerpoint/2010/main" val="281563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1A70-77A3-255F-A522-D3CD256C4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FC31-AB16-5B7B-3F05-96AB8E39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TECNOLOGIAS UTILIZADAS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2E267-62B1-879E-9E47-5E85D7825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Flask, bootstrap, Azure SQL, App service, Azure DB</a:t>
            </a:r>
          </a:p>
          <a:p>
            <a:r>
              <a:rPr lang="en-US" dirty="0">
                <a:hlinkClick r:id="rId3" tooltip="https://github.com/XavierJ4/COMP4260"/>
              </a:rPr>
              <a:t>https://github.com/XavierJ4/COMP4260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C67CDC2-7678-8B9A-7DDB-A0B8BEB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8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2EF59-FAC7-E6CA-36B8-2234B01F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CC7F-749F-036A-3F2C-03D4569A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s-PR" noProof="0" dirty="0"/>
              <a:t>Retos y soluciones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1AD3E-63C1-8232-7D0A-7DBCEE12A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s-PR" sz="2400" noProof="0" dirty="0"/>
              <a:t>Retos fueron que no pude conectar hacia los servicios en Azure pero si pude hacerlo “</a:t>
            </a:r>
            <a:r>
              <a:rPr lang="es-PR" sz="2400" noProof="0" dirty="0" err="1"/>
              <a:t>hardcoded</a:t>
            </a:r>
            <a:r>
              <a:rPr lang="es-PR" sz="2400" noProof="0" dirty="0"/>
              <a:t>” y me funcione pero no pude encontrar solución para poder conectarlos directamente a </a:t>
            </a:r>
            <a:r>
              <a:rPr lang="es-PR" sz="2400" noProof="0" dirty="0" err="1"/>
              <a:t>azure</a:t>
            </a:r>
            <a:r>
              <a:rPr lang="es-PR" sz="2400" noProof="0" dirty="0"/>
              <a:t>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052B97-6333-6A23-7249-A5AE0D43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0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E4670-8870-33A8-1B61-9CAD08C99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95F4-D004-95EF-F9FA-B44C41DB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 err="1"/>
              <a:t>Lecciones</a:t>
            </a:r>
            <a:r>
              <a:rPr lang="en-US" dirty="0"/>
              <a:t> </a:t>
            </a:r>
            <a:r>
              <a:rPr lang="en-US" dirty="0" err="1"/>
              <a:t>aprendidas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9A102-8652-5F3E-F03A-5EF3E183A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</a:t>
            </a:r>
            <a:r>
              <a:rPr lang="en-US" sz="2400" dirty="0"/>
              <a:t> a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crear</a:t>
            </a:r>
            <a:r>
              <a:rPr lang="en-US" sz="2400" dirty="0"/>
              <a:t> bases de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 </a:t>
            </a:r>
            <a:r>
              <a:rPr lang="en-US" sz="2400" dirty="0" err="1"/>
              <a:t>servidor</a:t>
            </a:r>
            <a:r>
              <a:rPr lang="en-US" sz="2400" dirty="0"/>
              <a:t> cloud y </a:t>
            </a:r>
            <a:r>
              <a:rPr lang="en-US" sz="2400" dirty="0" err="1"/>
              <a:t>varias</a:t>
            </a:r>
            <a:r>
              <a:rPr lang="en-US" sz="2400" dirty="0"/>
              <a:t> </a:t>
            </a:r>
            <a:r>
              <a:rPr lang="en-US" sz="2400" dirty="0" err="1"/>
              <a:t>cosas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cloud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companias</a:t>
            </a:r>
            <a:r>
              <a:rPr lang="en-US" sz="2400" dirty="0"/>
              <a:t> y </a:t>
            </a:r>
            <a:r>
              <a:rPr lang="en-US" sz="2400" dirty="0" err="1"/>
              <a:t>como</a:t>
            </a:r>
            <a:r>
              <a:rPr lang="en-US" sz="2400" dirty="0"/>
              <a:t> son </a:t>
            </a:r>
            <a:r>
              <a:rPr lang="en-US" sz="2400" dirty="0" err="1"/>
              <a:t>usadas</a:t>
            </a:r>
            <a:r>
              <a:rPr lang="en-US" sz="2400" dirty="0"/>
              <a:t> al </a:t>
            </a:r>
            <a:r>
              <a:rPr lang="en-US" sz="2400" dirty="0" err="1"/>
              <a:t>igual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costos</a:t>
            </a:r>
            <a:r>
              <a:rPr lang="en-US" sz="2400" dirty="0"/>
              <a:t> que son </a:t>
            </a:r>
            <a:r>
              <a:rPr lang="en-US" sz="2400" dirty="0" err="1"/>
              <a:t>necesarios</a:t>
            </a:r>
            <a:r>
              <a:rPr lang="en-US" sz="2400" dirty="0"/>
              <a:t> para </a:t>
            </a:r>
            <a:r>
              <a:rPr lang="en-US" sz="2400" dirty="0" err="1"/>
              <a:t>poder</a:t>
            </a:r>
            <a:r>
              <a:rPr lang="en-US" sz="2400" dirty="0"/>
              <a:t> </a:t>
            </a:r>
            <a:r>
              <a:rPr lang="en-US" sz="2400" dirty="0" err="1"/>
              <a:t>correr</a:t>
            </a:r>
            <a:r>
              <a:rPr lang="en-US" sz="2400" dirty="0"/>
              <a:t> </a:t>
            </a:r>
            <a:r>
              <a:rPr lang="en-US" sz="2400" dirty="0" err="1"/>
              <a:t>servidores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esas</a:t>
            </a:r>
            <a:r>
              <a:rPr lang="en-US" sz="2400" dirty="0"/>
              <a:t> </a:t>
            </a:r>
            <a:r>
              <a:rPr lang="en-US" sz="2400" dirty="0" err="1"/>
              <a:t>companias</a:t>
            </a:r>
            <a:r>
              <a:rPr lang="en-US" sz="2400" dirty="0"/>
              <a:t>.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39C8517-9207-25D6-C585-12979180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1328" y="2921000"/>
            <a:ext cx="3269343" cy="1016000"/>
          </a:xfrm>
        </p:spPr>
        <p:txBody>
          <a:bodyPr/>
          <a:lstStyle/>
          <a:p>
            <a:r>
              <a:rPr lang="en-US" sz="6000" dirty="0"/>
              <a:t>Gracias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{A22A1983-1DD9-4AF0-B1F1-3030A5C1282D}tf67328976_win32</Template>
  <TotalTime>24</TotalTime>
  <Words>204</Words>
  <Application>Microsoft Office PowerPoint</Application>
  <PresentationFormat>Widescreen</PresentationFormat>
  <Paragraphs>36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Proyecto final  Xavier rodriguez curso: Cloud computing profesor: Javier a. dastas</vt:lpstr>
      <vt:lpstr>DESCRIPCION DEL PROYECTO</vt:lpstr>
      <vt:lpstr>ARQUITECTURA EN AZURE</vt:lpstr>
      <vt:lpstr>Imagen de los servicios creados en azure </vt:lpstr>
      <vt:lpstr>TECNOLOGIAS UTILIZADAS</vt:lpstr>
      <vt:lpstr>Retos y soluciones</vt:lpstr>
      <vt:lpstr>Lecciones aprendidas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XAVIER RODRIGUEZ CALVO</dc:creator>
  <cp:lastModifiedBy>XAVIER RODRIGUEZ CALVO</cp:lastModifiedBy>
  <cp:revision>1</cp:revision>
  <dcterms:created xsi:type="dcterms:W3CDTF">2025-05-20T20:01:45Z</dcterms:created>
  <dcterms:modified xsi:type="dcterms:W3CDTF">2025-05-20T20:26:04Z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