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>
        <p:scale>
          <a:sx n="75" d="100"/>
          <a:sy n="75" d="100"/>
        </p:scale>
        <p:origin x="141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2EC770-CAB0-456E-A0E6-C22856C47305}" type="doc">
      <dgm:prSet loTypeId="urn:microsoft.com/office/officeart/2005/8/layout/vList3" loCatId="picture" qsTypeId="urn:microsoft.com/office/officeart/2005/8/quickstyle/simple1" qsCatId="simple" csTypeId="urn:microsoft.com/office/officeart/2005/8/colors/accent0_3" csCatId="mainScheme" phldr="1"/>
      <dgm:spPr/>
    </dgm:pt>
    <dgm:pt modelId="{C32493EA-C0C5-46FD-AB19-6420E4BC21FD}">
      <dgm:prSet phldrT="[文本]" custT="1"/>
      <dgm:spPr/>
      <dgm:t>
        <a:bodyPr/>
        <a:lstStyle/>
        <a:p>
          <a:endParaRPr lang="zh-CN" altLang="en-US" sz="4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6D719A-805F-4A30-BDB1-311645B04D11}" type="parTrans" cxnId="{C55BAA92-CC9D-46D3-A288-DA91C7911F1F}">
      <dgm:prSet/>
      <dgm:spPr/>
      <dgm:t>
        <a:bodyPr/>
        <a:lstStyle/>
        <a:p>
          <a:endParaRPr lang="zh-CN" altLang="en-US"/>
        </a:p>
      </dgm:t>
    </dgm:pt>
    <dgm:pt modelId="{2D9D379A-B96E-4ADF-B557-99ED6F03E9D3}" type="sibTrans" cxnId="{C55BAA92-CC9D-46D3-A288-DA91C7911F1F}">
      <dgm:prSet/>
      <dgm:spPr/>
      <dgm:t>
        <a:bodyPr/>
        <a:lstStyle/>
        <a:p>
          <a:endParaRPr lang="zh-CN" altLang="en-US"/>
        </a:p>
      </dgm:t>
    </dgm:pt>
    <dgm:pt modelId="{4DD7E0AC-21FE-4386-AADF-6B896EEE3D0C}" type="pres">
      <dgm:prSet presAssocID="{2C2EC770-CAB0-456E-A0E6-C22856C47305}" presName="linearFlow" presStyleCnt="0">
        <dgm:presLayoutVars>
          <dgm:dir/>
          <dgm:resizeHandles val="exact"/>
        </dgm:presLayoutVars>
      </dgm:prSet>
      <dgm:spPr/>
    </dgm:pt>
    <dgm:pt modelId="{686CCEE2-7030-4F23-9F12-BA564E44C5C6}" type="pres">
      <dgm:prSet presAssocID="{C32493EA-C0C5-46FD-AB19-6420E4BC21FD}" presName="composite" presStyleCnt="0"/>
      <dgm:spPr/>
    </dgm:pt>
    <dgm:pt modelId="{173BA7AA-8459-45E5-8EF7-E6ADA3948DFF}" type="pres">
      <dgm:prSet presAssocID="{C32493EA-C0C5-46FD-AB19-6420E4BC21FD}" presName="imgShp" presStyleLbl="fgImgPlace1" presStyleIdx="0" presStyleCnt="1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0493E4B-CDC1-4080-ACCE-DBC84D67B7A4}" type="pres">
      <dgm:prSet presAssocID="{C32493EA-C0C5-46FD-AB19-6420E4BC21FD}" presName="txShp" presStyleLbl="node1" presStyleIdx="0" presStyleCnt="1" custScaleX="150207" custLinFactNeighborX="-13731">
        <dgm:presLayoutVars>
          <dgm:bulletEnabled val="1"/>
        </dgm:presLayoutVars>
      </dgm:prSet>
      <dgm:spPr/>
    </dgm:pt>
  </dgm:ptLst>
  <dgm:cxnLst>
    <dgm:cxn modelId="{96FCA834-D45A-4908-A0B1-13A5E7E4C400}" type="presOf" srcId="{2C2EC770-CAB0-456E-A0E6-C22856C47305}" destId="{4DD7E0AC-21FE-4386-AADF-6B896EEE3D0C}" srcOrd="0" destOrd="0" presId="urn:microsoft.com/office/officeart/2005/8/layout/vList3"/>
    <dgm:cxn modelId="{864F8442-EFDC-4F1C-B570-AB2A6C5F7B68}" type="presOf" srcId="{C32493EA-C0C5-46FD-AB19-6420E4BC21FD}" destId="{B0493E4B-CDC1-4080-ACCE-DBC84D67B7A4}" srcOrd="0" destOrd="0" presId="urn:microsoft.com/office/officeart/2005/8/layout/vList3"/>
    <dgm:cxn modelId="{C55BAA92-CC9D-46D3-A288-DA91C7911F1F}" srcId="{2C2EC770-CAB0-456E-A0E6-C22856C47305}" destId="{C32493EA-C0C5-46FD-AB19-6420E4BC21FD}" srcOrd="0" destOrd="0" parTransId="{E56D719A-805F-4A30-BDB1-311645B04D11}" sibTransId="{2D9D379A-B96E-4ADF-B557-99ED6F03E9D3}"/>
    <dgm:cxn modelId="{669D1B0F-B235-41D1-8572-2FC6ADD7909C}" type="presParOf" srcId="{4DD7E0AC-21FE-4386-AADF-6B896EEE3D0C}" destId="{686CCEE2-7030-4F23-9F12-BA564E44C5C6}" srcOrd="0" destOrd="0" presId="urn:microsoft.com/office/officeart/2005/8/layout/vList3"/>
    <dgm:cxn modelId="{F841B375-C4E5-4B8F-9E3D-81E74F403503}" type="presParOf" srcId="{686CCEE2-7030-4F23-9F12-BA564E44C5C6}" destId="{173BA7AA-8459-45E5-8EF7-E6ADA3948DFF}" srcOrd="0" destOrd="0" presId="urn:microsoft.com/office/officeart/2005/8/layout/vList3"/>
    <dgm:cxn modelId="{910AB488-41F6-4157-B5FF-E036EE6A81D5}" type="presParOf" srcId="{686CCEE2-7030-4F23-9F12-BA564E44C5C6}" destId="{B0493E4B-CDC1-4080-ACCE-DBC84D67B7A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93E4B-CDC1-4080-ACCE-DBC84D67B7A4}">
      <dsp:nvSpPr>
        <dsp:cNvPr id="0" name=""/>
        <dsp:cNvSpPr/>
      </dsp:nvSpPr>
      <dsp:spPr>
        <a:xfrm rot="10800000">
          <a:off x="0" y="336719"/>
          <a:ext cx="11051461" cy="370640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4421" tIns="152400" rIns="28448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926601" y="336719"/>
        <a:ext cx="10124860" cy="3706403"/>
      </dsp:txXfrm>
    </dsp:sp>
    <dsp:sp modelId="{173BA7AA-8459-45E5-8EF7-E6ADA3948DFF}">
      <dsp:nvSpPr>
        <dsp:cNvPr id="0" name=""/>
        <dsp:cNvSpPr/>
      </dsp:nvSpPr>
      <dsp:spPr>
        <a:xfrm>
          <a:off x="3107" y="336719"/>
          <a:ext cx="3706403" cy="3706403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005A0-EE8D-BAA7-832D-3B68A2122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EAE695-6D0B-9E48-87AA-58E883308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0198A6-1925-52F4-0FCA-A2BC872F4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89A3-4621-43E8-BD34-B24B45414DD7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AFF44-E5B3-1C0B-B864-6D7BCE76B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66F43B-996D-1CE3-C7F8-08C6BDBA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E803-FBB3-4568-B806-EE3ED7080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4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7669B-F7E6-6F43-C903-1F9F4238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7DF175-7370-B7CE-0C0C-FBA4CCE0F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AD1B96-B491-73EB-30A2-E6B982C07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89A3-4621-43E8-BD34-B24B45414DD7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29352-DA1A-C41F-0B85-9543EE0F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1EC83-ACD3-F12F-DDD6-C3B43E333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E803-FBB3-4568-B806-EE3ED7080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9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1F46DE-D044-15BF-9776-08390AD28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9C7564-F96C-EA47-2FD0-2552FE1D6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D4F069-3EFC-E55B-0C74-7D1AA98B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89A3-4621-43E8-BD34-B24B45414DD7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7AF917-674E-2C49-3DB3-44F848AB3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384053-38F8-99C6-6D53-ABC6624E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E803-FBB3-4568-B806-EE3ED7080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49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8E076-C7E0-1C09-C756-0C0C7DD4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867A2-80C0-C487-39E9-1E660C207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886EE8-73A6-F949-EB71-7628BE0D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89A3-4621-43E8-BD34-B24B45414DD7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2D3AD1-96CC-3535-290A-2FBAA321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B413CA-7185-2064-C551-3211726C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E803-FBB3-4568-B806-EE3ED7080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94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9C33F-FF38-79FC-73CF-08894E91D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59DE73-641C-DDA8-8AD4-3B0ADA0F3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96BDB-D207-A60F-6DB5-F5AB0EB4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89A3-4621-43E8-BD34-B24B45414DD7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8ACB6A-6330-9D87-2769-D3A99255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756EBD-8D99-41C1-4798-16035F88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E803-FBB3-4568-B806-EE3ED7080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22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AECC4-4736-D49B-7043-A6C29D1E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4A8866-300E-2303-B6AF-157A80CD6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38C441-7EB5-EAA2-0581-06062C815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3CD635-3FDC-509E-CB1D-E92F6DA8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89A3-4621-43E8-BD34-B24B45414DD7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9108A3-3B0F-1FF3-C691-8DBDC99C1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5C12AF-C83D-6BA6-90B7-001342B0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E803-FBB3-4568-B806-EE3ED7080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52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CEFF9-C373-6E3B-FA23-4A49EA7C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D907CF-1D81-96D1-2A29-36E166769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2C35EA-3F59-3A8D-4483-9F6B994FD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79F550-F6E6-8ADF-B214-75DB09D8B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F6B2B1-05B4-C0DF-17C0-503E7E9D3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6CADDE-8A76-7BEB-31DB-5B8B57B46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89A3-4621-43E8-BD34-B24B45414DD7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2BB571-9448-C6FE-D819-20D8B811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19EB51-9D37-82A9-1B87-FCCEC044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E803-FBB3-4568-B806-EE3ED7080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63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F61C-ADC3-54FF-7C3C-F86BD457D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D9A3C7-3CDF-5ED9-67C1-545A61177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89A3-4621-43E8-BD34-B24B45414DD7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2C1CAD-8186-9398-E311-F41DBE67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A9F0B1-4637-043E-3A35-D9BD34A6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E803-FBB3-4568-B806-EE3ED7080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72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E74E71-391B-B579-7D12-F0E6AEA4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89A3-4621-43E8-BD34-B24B45414DD7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BD6AC2-F6CA-4056-99D4-BE9EBD7E5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1B6CD2-D027-C7E4-6817-06F545C7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E803-FBB3-4568-B806-EE3ED7080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10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BC6BB-9E88-7B46-9A15-A9FF73786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6C99CF-24CC-B9E6-4ABF-BC47DA3D5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97D7A9-5F94-BD4D-3A64-02891E714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64CA6D-71D7-CB2E-2576-ACF021814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89A3-4621-43E8-BD34-B24B45414DD7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53F738-0FFF-8FF5-72CD-1BB435BE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78CF55-9B58-7D9B-7F68-9CA24C8A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E803-FBB3-4568-B806-EE3ED7080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3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E2CF3-DDA9-8AA3-D2C5-E100957D9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D4CE8C-D134-EC4D-4882-D6E841C08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7B0C82-0301-01FB-20A7-C73773EA2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AF6AD7-8BC9-0AF7-C254-0DC09AEE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89A3-4621-43E8-BD34-B24B45414DD7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48FD88-3EC1-C1BF-3287-7BF028E3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265588-11C8-A896-AE05-E3755DFB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E803-FBB3-4568-B806-EE3ED7080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61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614D34-5053-23EC-10CF-A35BFBE9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C15C6E-87A0-3EBD-B4DC-8C0A7B5A0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FCF68-A3CF-4AA2-976C-689A1BF78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B89A3-4621-43E8-BD34-B24B45414DD7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EC9DA6-EA9D-274A-6733-A932D69BD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12A914-6643-4B5D-033F-0C2C7090A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2E803-FBB3-4568-B806-EE3ED7080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0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90816A26-017E-AB85-2BCA-792177C6CDB2}"/>
              </a:ext>
            </a:extLst>
          </p:cNvPr>
          <p:cNvGrpSpPr/>
          <p:nvPr/>
        </p:nvGrpSpPr>
        <p:grpSpPr>
          <a:xfrm>
            <a:off x="564054" y="1239078"/>
            <a:ext cx="11063891" cy="4379843"/>
            <a:chOff x="564054" y="894521"/>
            <a:chExt cx="11063891" cy="4379843"/>
          </a:xfrm>
        </p:grpSpPr>
        <p:graphicFrame>
          <p:nvGraphicFramePr>
            <p:cNvPr id="7" name="图示 6">
              <a:extLst>
                <a:ext uri="{FF2B5EF4-FFF2-40B4-BE49-F238E27FC236}">
                  <a16:creationId xmlns:a16="http://schemas.microsoft.com/office/drawing/2014/main" id="{3A69FD81-D34C-054A-AEBA-CE1007DC1D7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1180690"/>
                </p:ext>
              </p:extLst>
            </p:nvPr>
          </p:nvGraphicFramePr>
          <p:xfrm>
            <a:off x="564054" y="894521"/>
            <a:ext cx="11063891" cy="437984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127D1ED-D91E-14F1-27A2-B8558A30738D}"/>
                </a:ext>
              </a:extLst>
            </p:cNvPr>
            <p:cNvSpPr txBox="1"/>
            <p:nvPr/>
          </p:nvSpPr>
          <p:spPr>
            <a:xfrm>
              <a:off x="4292601" y="2207279"/>
              <a:ext cx="733534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b="1" dirty="0">
                  <a:solidFill>
                    <a:schemeClr val="bg1"/>
                  </a:solidFill>
                </a:rPr>
                <a:t>A Unified Toolbox for</a:t>
              </a:r>
              <a:endParaRPr lang="zh-CN" altLang="en-US" sz="5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sz="5400" b="1" dirty="0" err="1">
                  <a:solidFill>
                    <a:schemeClr val="bg1"/>
                  </a:solidFill>
                </a:rPr>
                <a:t>Pansharpening</a:t>
              </a:r>
              <a:r>
                <a:rPr lang="en-US" altLang="zh-CN" sz="5400" b="1" dirty="0">
                  <a:solidFill>
                    <a:schemeClr val="bg1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8208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Xavier Jiezou</dc:creator>
  <cp:lastModifiedBy>Xavier Jiezou</cp:lastModifiedBy>
  <cp:revision>1</cp:revision>
  <dcterms:created xsi:type="dcterms:W3CDTF">2023-11-26T15:38:49Z</dcterms:created>
  <dcterms:modified xsi:type="dcterms:W3CDTF">2023-11-26T15:45:40Z</dcterms:modified>
</cp:coreProperties>
</file>