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1152658413@qq.com" initials="1" lastIdx="1" clrIdx="0">
    <p:extLst>
      <p:ext uri="{19B8F6BF-5375-455C-9EA6-DF929625EA0E}">
        <p15:presenceInfo xmlns:p15="http://schemas.microsoft.com/office/powerpoint/2012/main" userId="6e7386ec5684a94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EDCD"/>
    <a:srgbClr val="E8D9F3"/>
    <a:srgbClr val="C7DCF1"/>
    <a:srgbClr val="FEF8F4"/>
    <a:srgbClr val="C7E1B5"/>
    <a:srgbClr val="FADBC6"/>
    <a:srgbClr val="F4F9F0"/>
    <a:srgbClr val="FFFFFF"/>
    <a:srgbClr val="000000"/>
    <a:srgbClr val="FFEE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260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5C12773-D920-4B64-B07B-613990CDDF05}" type="doc">
      <dgm:prSet loTypeId="urn:microsoft.com/office/officeart/2005/8/layout/hList7" loCatId="list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zh-CN" altLang="en-US"/>
        </a:p>
      </dgm:t>
    </dgm:pt>
    <dgm:pt modelId="{3691B856-B181-4D9E-9083-EE263129DCAB}">
      <dgm:prSet phldrT="[文本]"/>
      <dgm:spPr>
        <a:ln w="19050">
          <a:solidFill>
            <a:schemeClr val="tx1"/>
          </a:solidFill>
        </a:ln>
      </dgm:spPr>
      <dgm:t>
        <a:bodyPr/>
        <a:lstStyle/>
        <a:p>
          <a:r>
            <a:rPr lang="en-US" altLang="zh-CN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Interface</a:t>
          </a:r>
        </a:p>
        <a:p>
          <a:endParaRPr lang="en-US" altLang="zh-CN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endParaRPr lang="en-US" altLang="zh-CN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endParaRPr lang="en-US" altLang="zh-CN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endParaRPr lang="zh-CN" alt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61F69D8-8C4E-4759-AB24-2A641E828FE8}" type="parTrans" cxnId="{461511A1-A0D7-4481-9D8A-0A1742CCE4E7}">
      <dgm:prSet/>
      <dgm:spPr/>
      <dgm:t>
        <a:bodyPr/>
        <a:lstStyle/>
        <a:p>
          <a:endParaRPr lang="zh-CN" altLang="en-US"/>
        </a:p>
      </dgm:t>
    </dgm:pt>
    <dgm:pt modelId="{AA191486-0062-4933-BC41-2ABCE004423C}" type="sibTrans" cxnId="{461511A1-A0D7-4481-9D8A-0A1742CCE4E7}">
      <dgm:prSet/>
      <dgm:spPr/>
      <dgm:t>
        <a:bodyPr/>
        <a:lstStyle/>
        <a:p>
          <a:endParaRPr lang="zh-CN" altLang="en-US"/>
        </a:p>
      </dgm:t>
    </dgm:pt>
    <dgm:pt modelId="{EEEDEEB4-FD4D-4F35-97ED-C7275F31C1D9}">
      <dgm:prSet phldrT="[文本]"/>
      <dgm:spPr>
        <a:ln w="19050">
          <a:solidFill>
            <a:schemeClr val="tx1"/>
          </a:solidFill>
        </a:ln>
      </dgm:spPr>
      <dgm:t>
        <a:bodyPr/>
        <a:lstStyle/>
        <a:p>
          <a:r>
            <a:rPr lang="en-US" altLang="zh-CN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Algorithm</a:t>
          </a:r>
        </a:p>
        <a:p>
          <a:endParaRPr lang="en-US" altLang="zh-CN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endParaRPr lang="en-US" altLang="zh-CN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endParaRPr lang="en-US" altLang="zh-CN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endParaRPr lang="zh-CN" alt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464A2ED-6FD5-493E-9B1E-63DB61B7CB3D}" type="parTrans" cxnId="{B8A02AED-44C0-452B-B95B-2BB9529E1283}">
      <dgm:prSet/>
      <dgm:spPr/>
      <dgm:t>
        <a:bodyPr/>
        <a:lstStyle/>
        <a:p>
          <a:endParaRPr lang="zh-CN" altLang="en-US"/>
        </a:p>
      </dgm:t>
    </dgm:pt>
    <dgm:pt modelId="{D13F6F47-FE28-4FE0-9936-93167FB5BA6E}" type="sibTrans" cxnId="{B8A02AED-44C0-452B-B95B-2BB9529E1283}">
      <dgm:prSet/>
      <dgm:spPr/>
      <dgm:t>
        <a:bodyPr/>
        <a:lstStyle/>
        <a:p>
          <a:endParaRPr lang="zh-CN" altLang="en-US"/>
        </a:p>
      </dgm:t>
    </dgm:pt>
    <dgm:pt modelId="{6F00A8A1-570C-45CD-9EFF-E73C77315595}">
      <dgm:prSet phldrT="[文本]"/>
      <dgm:spPr>
        <a:ln w="19050">
          <a:solidFill>
            <a:schemeClr val="tx1"/>
          </a:solidFill>
        </a:ln>
      </dgm:spPr>
      <dgm:t>
        <a:bodyPr/>
        <a:lstStyle/>
        <a:p>
          <a:r>
            <a:rPr lang="en-US" altLang="zh-CN" dirty="0">
              <a:latin typeface="Times New Roman" panose="02020603050405020304" pitchFamily="18" charset="0"/>
              <a:cs typeface="Times New Roman" panose="02020603050405020304" pitchFamily="18" charset="0"/>
            </a:rPr>
            <a:t>Satellite</a:t>
          </a:r>
        </a:p>
        <a:p>
          <a:endParaRPr lang="en-US" altLang="zh-CN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endParaRPr lang="en-US" altLang="zh-CN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endParaRPr lang="en-US" altLang="zh-CN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endParaRPr lang="zh-CN" alt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6289AF8-2160-46EC-99E2-4FAED7EFBCB2}" type="parTrans" cxnId="{58536F42-B3E7-4470-A5D4-FD877068707C}">
      <dgm:prSet/>
      <dgm:spPr/>
      <dgm:t>
        <a:bodyPr/>
        <a:lstStyle/>
        <a:p>
          <a:endParaRPr lang="zh-CN" altLang="en-US"/>
        </a:p>
      </dgm:t>
    </dgm:pt>
    <dgm:pt modelId="{4E15D22B-40DC-41BF-B953-D618F9D66AC6}" type="sibTrans" cxnId="{58536F42-B3E7-4470-A5D4-FD877068707C}">
      <dgm:prSet/>
      <dgm:spPr/>
      <dgm:t>
        <a:bodyPr/>
        <a:lstStyle/>
        <a:p>
          <a:endParaRPr lang="zh-CN" altLang="en-US"/>
        </a:p>
      </dgm:t>
    </dgm:pt>
    <dgm:pt modelId="{0DDA7A15-867A-4B92-BF71-351346FED444}">
      <dgm:prSet/>
      <dgm:spPr>
        <a:ln w="19050">
          <a:solidFill>
            <a:schemeClr val="tx1"/>
          </a:solidFill>
        </a:ln>
      </dgm:spPr>
      <dgm:t>
        <a:bodyPr/>
        <a:lstStyle/>
        <a:p>
          <a:r>
            <a:rPr lang="en-US" altLang="zh-CN" dirty="0">
              <a:latin typeface="Times New Roman" panose="02020603050405020304" pitchFamily="18" charset="0"/>
              <a:cs typeface="Times New Roman" panose="02020603050405020304" pitchFamily="18" charset="0"/>
            </a:rPr>
            <a:t>Metric</a:t>
          </a:r>
        </a:p>
        <a:p>
          <a:endParaRPr lang="en-US" altLang="zh-CN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endParaRPr lang="en-US" altLang="zh-CN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endParaRPr lang="en-US" altLang="zh-CN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endParaRPr lang="zh-CN" alt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382D0A7-67E3-43F5-9366-D7F4BE0D77A5}" type="parTrans" cxnId="{D55D623E-DA41-4F2B-80AB-E75CC726C3F0}">
      <dgm:prSet/>
      <dgm:spPr/>
      <dgm:t>
        <a:bodyPr/>
        <a:lstStyle/>
        <a:p>
          <a:endParaRPr lang="zh-CN" altLang="en-US"/>
        </a:p>
      </dgm:t>
    </dgm:pt>
    <dgm:pt modelId="{51F97338-F1B8-49F9-AABB-842DF7736DA3}" type="sibTrans" cxnId="{D55D623E-DA41-4F2B-80AB-E75CC726C3F0}">
      <dgm:prSet/>
      <dgm:spPr/>
      <dgm:t>
        <a:bodyPr/>
        <a:lstStyle/>
        <a:p>
          <a:endParaRPr lang="zh-CN" altLang="en-US"/>
        </a:p>
      </dgm:t>
    </dgm:pt>
    <dgm:pt modelId="{9646FEB2-5732-4C87-9BED-53969BCD3264}" type="pres">
      <dgm:prSet presAssocID="{75C12773-D920-4B64-B07B-613990CDDF05}" presName="Name0" presStyleCnt="0">
        <dgm:presLayoutVars>
          <dgm:dir/>
          <dgm:resizeHandles val="exact"/>
        </dgm:presLayoutVars>
      </dgm:prSet>
      <dgm:spPr/>
    </dgm:pt>
    <dgm:pt modelId="{AE2E5B2C-7346-4B9C-A10E-608CF27A1018}" type="pres">
      <dgm:prSet presAssocID="{75C12773-D920-4B64-B07B-613990CDDF05}" presName="fgShape" presStyleLbl="fgShp" presStyleIdx="0" presStyleCnt="1"/>
      <dgm:spPr>
        <a:solidFill>
          <a:srgbClr val="C7DCF1">
            <a:alpha val="50196"/>
          </a:srgbClr>
        </a:solidFill>
      </dgm:spPr>
    </dgm:pt>
    <dgm:pt modelId="{630ED859-F2DE-4AD2-B0E5-DE1C3BCE44EA}" type="pres">
      <dgm:prSet presAssocID="{75C12773-D920-4B64-B07B-613990CDDF05}" presName="linComp" presStyleCnt="0"/>
      <dgm:spPr/>
    </dgm:pt>
    <dgm:pt modelId="{A57BE701-F0C7-4A50-A48D-D9CE888D9E4B}" type="pres">
      <dgm:prSet presAssocID="{3691B856-B181-4D9E-9083-EE263129DCAB}" presName="compNode" presStyleCnt="0"/>
      <dgm:spPr/>
    </dgm:pt>
    <dgm:pt modelId="{564EC588-685E-4397-900F-3CE37638C120}" type="pres">
      <dgm:prSet presAssocID="{3691B856-B181-4D9E-9083-EE263129DCAB}" presName="bkgdShape" presStyleLbl="node1" presStyleIdx="0" presStyleCnt="4"/>
      <dgm:spPr/>
    </dgm:pt>
    <dgm:pt modelId="{A0CD550B-B480-48F2-9FFC-64BE485D4BA4}" type="pres">
      <dgm:prSet presAssocID="{3691B856-B181-4D9E-9083-EE263129DCAB}" presName="nodeTx" presStyleLbl="node1" presStyleIdx="0" presStyleCnt="4">
        <dgm:presLayoutVars>
          <dgm:bulletEnabled val="1"/>
        </dgm:presLayoutVars>
      </dgm:prSet>
      <dgm:spPr/>
    </dgm:pt>
    <dgm:pt modelId="{786E1E4B-0488-4941-BA1D-7E9F5775B313}" type="pres">
      <dgm:prSet presAssocID="{3691B856-B181-4D9E-9083-EE263129DCAB}" presName="invisiNode" presStyleLbl="node1" presStyleIdx="0" presStyleCnt="4"/>
      <dgm:spPr/>
    </dgm:pt>
    <dgm:pt modelId="{0CAD032C-5D88-4D93-892C-E103D54ED94C}" type="pres">
      <dgm:prSet presAssocID="{3691B856-B181-4D9E-9083-EE263129DCAB}" presName="imagNode" presStyleLbl="fgImgPlac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9050">
          <a:solidFill>
            <a:schemeClr val="tx1"/>
          </a:solidFill>
        </a:ln>
      </dgm:spPr>
      <dgm:extLst>
        <a:ext uri="{E40237B7-FDA0-4F09-8148-C483321AD2D9}">
          <dgm14:cNvPr xmlns:dgm14="http://schemas.microsoft.com/office/drawing/2010/diagram" id="0" name="" descr="火箭 轮廓"/>
        </a:ext>
      </dgm:extLst>
    </dgm:pt>
    <dgm:pt modelId="{8EAB316C-ECCB-4524-88A7-D25604141FB9}" type="pres">
      <dgm:prSet presAssocID="{AA191486-0062-4933-BC41-2ABCE004423C}" presName="sibTrans" presStyleLbl="sibTrans2D1" presStyleIdx="0" presStyleCnt="0"/>
      <dgm:spPr/>
    </dgm:pt>
    <dgm:pt modelId="{4209EFAC-184E-4F5F-932E-AE097844625B}" type="pres">
      <dgm:prSet presAssocID="{EEEDEEB4-FD4D-4F35-97ED-C7275F31C1D9}" presName="compNode" presStyleCnt="0"/>
      <dgm:spPr/>
    </dgm:pt>
    <dgm:pt modelId="{6D930A30-FF91-4454-8D65-1D8ACDD8B741}" type="pres">
      <dgm:prSet presAssocID="{EEEDEEB4-FD4D-4F35-97ED-C7275F31C1D9}" presName="bkgdShape" presStyleLbl="node1" presStyleIdx="1" presStyleCnt="4"/>
      <dgm:spPr/>
    </dgm:pt>
    <dgm:pt modelId="{3001C55F-9261-4CC2-8DAD-8F0C828FA4C9}" type="pres">
      <dgm:prSet presAssocID="{EEEDEEB4-FD4D-4F35-97ED-C7275F31C1D9}" presName="nodeTx" presStyleLbl="node1" presStyleIdx="1" presStyleCnt="4">
        <dgm:presLayoutVars>
          <dgm:bulletEnabled val="1"/>
        </dgm:presLayoutVars>
      </dgm:prSet>
      <dgm:spPr/>
    </dgm:pt>
    <dgm:pt modelId="{12F12B86-01E9-4917-91EF-FA96C7FFD462}" type="pres">
      <dgm:prSet presAssocID="{EEEDEEB4-FD4D-4F35-97ED-C7275F31C1D9}" presName="invisiNode" presStyleLbl="node1" presStyleIdx="1" presStyleCnt="4"/>
      <dgm:spPr/>
    </dgm:pt>
    <dgm:pt modelId="{9E0B4D07-5F4A-456E-B1AF-B242CEC77614}" type="pres">
      <dgm:prSet presAssocID="{EEEDEEB4-FD4D-4F35-97ED-C7275F31C1D9}" presName="imagNode" presStyleLbl="fgImgPlac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9050">
          <a:solidFill>
            <a:schemeClr val="tx1"/>
          </a:solidFill>
        </a:ln>
      </dgm:spPr>
      <dgm:extLst>
        <a:ext uri="{E40237B7-FDA0-4F09-8148-C483321AD2D9}">
          <dgm14:cNvPr xmlns:dgm14="http://schemas.microsoft.com/office/drawing/2010/diagram" id="0" name="" descr="原子 轮廓"/>
        </a:ext>
      </dgm:extLst>
    </dgm:pt>
    <dgm:pt modelId="{5EC9CAA8-E36A-4A3B-B4E0-EF66F299A1C7}" type="pres">
      <dgm:prSet presAssocID="{D13F6F47-FE28-4FE0-9936-93167FB5BA6E}" presName="sibTrans" presStyleLbl="sibTrans2D1" presStyleIdx="0" presStyleCnt="0"/>
      <dgm:spPr/>
    </dgm:pt>
    <dgm:pt modelId="{0C37372B-F0A7-4EAE-8C12-169E85E00D12}" type="pres">
      <dgm:prSet presAssocID="{6F00A8A1-570C-45CD-9EFF-E73C77315595}" presName="compNode" presStyleCnt="0"/>
      <dgm:spPr/>
    </dgm:pt>
    <dgm:pt modelId="{892E3C24-37DE-4CA6-93FA-EF28D6B92B4A}" type="pres">
      <dgm:prSet presAssocID="{6F00A8A1-570C-45CD-9EFF-E73C77315595}" presName="bkgdShape" presStyleLbl="node1" presStyleIdx="2" presStyleCnt="4"/>
      <dgm:spPr/>
    </dgm:pt>
    <dgm:pt modelId="{70C8C12E-8FD0-44CE-A302-07CCB5FB269B}" type="pres">
      <dgm:prSet presAssocID="{6F00A8A1-570C-45CD-9EFF-E73C77315595}" presName="nodeTx" presStyleLbl="node1" presStyleIdx="2" presStyleCnt="4">
        <dgm:presLayoutVars>
          <dgm:bulletEnabled val="1"/>
        </dgm:presLayoutVars>
      </dgm:prSet>
      <dgm:spPr/>
    </dgm:pt>
    <dgm:pt modelId="{A38FCC34-3D95-4B1D-8347-B0264CED9F7E}" type="pres">
      <dgm:prSet presAssocID="{6F00A8A1-570C-45CD-9EFF-E73C77315595}" presName="invisiNode" presStyleLbl="node1" presStyleIdx="2" presStyleCnt="4"/>
      <dgm:spPr/>
    </dgm:pt>
    <dgm:pt modelId="{EC710C38-1C29-4052-B85C-2678E145E35C}" type="pres">
      <dgm:prSet presAssocID="{6F00A8A1-570C-45CD-9EFF-E73C77315595}" presName="imagNode" presStyleLbl="fgImgPlac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9050">
          <a:solidFill>
            <a:schemeClr val="tx1"/>
          </a:solidFill>
        </a:ln>
      </dgm:spPr>
      <dgm:extLst>
        <a:ext uri="{E40237B7-FDA0-4F09-8148-C483321AD2D9}">
          <dgm14:cNvPr xmlns:dgm14="http://schemas.microsoft.com/office/drawing/2010/diagram" id="0" name="" descr="卫星 轮廓"/>
        </a:ext>
      </dgm:extLst>
    </dgm:pt>
    <dgm:pt modelId="{D741A3E4-6C16-4D65-A898-789FBC35AD16}" type="pres">
      <dgm:prSet presAssocID="{4E15D22B-40DC-41BF-B953-D618F9D66AC6}" presName="sibTrans" presStyleLbl="sibTrans2D1" presStyleIdx="0" presStyleCnt="0"/>
      <dgm:spPr/>
    </dgm:pt>
    <dgm:pt modelId="{3F6C7183-A5A0-44C0-9C54-F8E1061EB8EA}" type="pres">
      <dgm:prSet presAssocID="{0DDA7A15-867A-4B92-BF71-351346FED444}" presName="compNode" presStyleCnt="0"/>
      <dgm:spPr/>
    </dgm:pt>
    <dgm:pt modelId="{1DB58B95-C267-47E9-A545-C3CB50FE0452}" type="pres">
      <dgm:prSet presAssocID="{0DDA7A15-867A-4B92-BF71-351346FED444}" presName="bkgdShape" presStyleLbl="node1" presStyleIdx="3" presStyleCnt="4"/>
      <dgm:spPr/>
    </dgm:pt>
    <dgm:pt modelId="{AB878095-116C-4BBB-A867-3AE862AAC32E}" type="pres">
      <dgm:prSet presAssocID="{0DDA7A15-867A-4B92-BF71-351346FED444}" presName="nodeTx" presStyleLbl="node1" presStyleIdx="3" presStyleCnt="4">
        <dgm:presLayoutVars>
          <dgm:bulletEnabled val="1"/>
        </dgm:presLayoutVars>
      </dgm:prSet>
      <dgm:spPr/>
    </dgm:pt>
    <dgm:pt modelId="{FFD3012B-CEB0-4194-BE6F-76CAD37364C3}" type="pres">
      <dgm:prSet presAssocID="{0DDA7A15-867A-4B92-BF71-351346FED444}" presName="invisiNode" presStyleLbl="node1" presStyleIdx="3" presStyleCnt="4"/>
      <dgm:spPr/>
    </dgm:pt>
    <dgm:pt modelId="{29AA918D-E9C8-4727-8867-756D6EBE27EB}" type="pres">
      <dgm:prSet presAssocID="{0DDA7A15-867A-4B92-BF71-351346FED444}" presName="imagNode" presStyleLbl="fgImgPlac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9050">
          <a:solidFill>
            <a:schemeClr val="tx1"/>
          </a:solidFill>
        </a:ln>
      </dgm:spPr>
      <dgm:extLst>
        <a:ext uri="{E40237B7-FDA0-4F09-8148-C483321AD2D9}">
          <dgm14:cNvPr xmlns:dgm14="http://schemas.microsoft.com/office/drawing/2010/diagram" id="0" name="" descr="条形图 轮廓"/>
        </a:ext>
      </dgm:extLst>
    </dgm:pt>
  </dgm:ptLst>
  <dgm:cxnLst>
    <dgm:cxn modelId="{40D1E422-35D0-42DB-9137-F17206AFCAE1}" type="presOf" srcId="{3691B856-B181-4D9E-9083-EE263129DCAB}" destId="{A0CD550B-B480-48F2-9FFC-64BE485D4BA4}" srcOrd="1" destOrd="0" presId="urn:microsoft.com/office/officeart/2005/8/layout/hList7"/>
    <dgm:cxn modelId="{4E5AE125-57B6-4C5F-BB66-A244D0D80AB4}" type="presOf" srcId="{EEEDEEB4-FD4D-4F35-97ED-C7275F31C1D9}" destId="{3001C55F-9261-4CC2-8DAD-8F0C828FA4C9}" srcOrd="1" destOrd="0" presId="urn:microsoft.com/office/officeart/2005/8/layout/hList7"/>
    <dgm:cxn modelId="{7734DC38-F0B0-40BD-A4DA-B20627EA9D02}" type="presOf" srcId="{4E15D22B-40DC-41BF-B953-D618F9D66AC6}" destId="{D741A3E4-6C16-4D65-A898-789FBC35AD16}" srcOrd="0" destOrd="0" presId="urn:microsoft.com/office/officeart/2005/8/layout/hList7"/>
    <dgm:cxn modelId="{65B8633A-8169-4251-B784-2DF67EA868C3}" type="presOf" srcId="{0DDA7A15-867A-4B92-BF71-351346FED444}" destId="{1DB58B95-C267-47E9-A545-C3CB50FE0452}" srcOrd="0" destOrd="0" presId="urn:microsoft.com/office/officeart/2005/8/layout/hList7"/>
    <dgm:cxn modelId="{D55D623E-DA41-4F2B-80AB-E75CC726C3F0}" srcId="{75C12773-D920-4B64-B07B-613990CDDF05}" destId="{0DDA7A15-867A-4B92-BF71-351346FED444}" srcOrd="3" destOrd="0" parTransId="{1382D0A7-67E3-43F5-9366-D7F4BE0D77A5}" sibTransId="{51F97338-F1B8-49F9-AABB-842DF7736DA3}"/>
    <dgm:cxn modelId="{58536F42-B3E7-4470-A5D4-FD877068707C}" srcId="{75C12773-D920-4B64-B07B-613990CDDF05}" destId="{6F00A8A1-570C-45CD-9EFF-E73C77315595}" srcOrd="2" destOrd="0" parTransId="{96289AF8-2160-46EC-99E2-4FAED7EFBCB2}" sibTransId="{4E15D22B-40DC-41BF-B953-D618F9D66AC6}"/>
    <dgm:cxn modelId="{2CE3E462-1119-495F-A826-A927290AAE95}" type="presOf" srcId="{EEEDEEB4-FD4D-4F35-97ED-C7275F31C1D9}" destId="{6D930A30-FF91-4454-8D65-1D8ACDD8B741}" srcOrd="0" destOrd="0" presId="urn:microsoft.com/office/officeart/2005/8/layout/hList7"/>
    <dgm:cxn modelId="{6EA0206F-7875-4FCF-B17D-01EAB5010ED4}" type="presOf" srcId="{D13F6F47-FE28-4FE0-9936-93167FB5BA6E}" destId="{5EC9CAA8-E36A-4A3B-B4E0-EF66F299A1C7}" srcOrd="0" destOrd="0" presId="urn:microsoft.com/office/officeart/2005/8/layout/hList7"/>
    <dgm:cxn modelId="{14675F7B-6753-4268-8ACB-C6CAB9EC30C2}" type="presOf" srcId="{0DDA7A15-867A-4B92-BF71-351346FED444}" destId="{AB878095-116C-4BBB-A867-3AE862AAC32E}" srcOrd="1" destOrd="0" presId="urn:microsoft.com/office/officeart/2005/8/layout/hList7"/>
    <dgm:cxn modelId="{C8DF009F-A09D-4961-B8D2-A13928026B9C}" type="presOf" srcId="{3691B856-B181-4D9E-9083-EE263129DCAB}" destId="{564EC588-685E-4397-900F-3CE37638C120}" srcOrd="0" destOrd="0" presId="urn:microsoft.com/office/officeart/2005/8/layout/hList7"/>
    <dgm:cxn modelId="{461511A1-A0D7-4481-9D8A-0A1742CCE4E7}" srcId="{75C12773-D920-4B64-B07B-613990CDDF05}" destId="{3691B856-B181-4D9E-9083-EE263129DCAB}" srcOrd="0" destOrd="0" parTransId="{761F69D8-8C4E-4759-AB24-2A641E828FE8}" sibTransId="{AA191486-0062-4933-BC41-2ABCE004423C}"/>
    <dgm:cxn modelId="{503AADB1-9E41-4B58-9DD5-119D888DE812}" type="presOf" srcId="{6F00A8A1-570C-45CD-9EFF-E73C77315595}" destId="{892E3C24-37DE-4CA6-93FA-EF28D6B92B4A}" srcOrd="0" destOrd="0" presId="urn:microsoft.com/office/officeart/2005/8/layout/hList7"/>
    <dgm:cxn modelId="{86E108CC-B059-45B0-AB10-51EF44E681AE}" type="presOf" srcId="{75C12773-D920-4B64-B07B-613990CDDF05}" destId="{9646FEB2-5732-4C87-9BED-53969BCD3264}" srcOrd="0" destOrd="0" presId="urn:microsoft.com/office/officeart/2005/8/layout/hList7"/>
    <dgm:cxn modelId="{372ADCD2-51CF-4F9D-8237-70971E20904D}" type="presOf" srcId="{6F00A8A1-570C-45CD-9EFF-E73C77315595}" destId="{70C8C12E-8FD0-44CE-A302-07CCB5FB269B}" srcOrd="1" destOrd="0" presId="urn:microsoft.com/office/officeart/2005/8/layout/hList7"/>
    <dgm:cxn modelId="{B8A02AED-44C0-452B-B95B-2BB9529E1283}" srcId="{75C12773-D920-4B64-B07B-613990CDDF05}" destId="{EEEDEEB4-FD4D-4F35-97ED-C7275F31C1D9}" srcOrd="1" destOrd="0" parTransId="{8464A2ED-6FD5-493E-9B1E-63DB61B7CB3D}" sibTransId="{D13F6F47-FE28-4FE0-9936-93167FB5BA6E}"/>
    <dgm:cxn modelId="{09111BFD-2919-4F9A-825F-23493500E91A}" type="presOf" srcId="{AA191486-0062-4933-BC41-2ABCE004423C}" destId="{8EAB316C-ECCB-4524-88A7-D25604141FB9}" srcOrd="0" destOrd="0" presId="urn:microsoft.com/office/officeart/2005/8/layout/hList7"/>
    <dgm:cxn modelId="{B93EE098-7B4A-46F1-8BE8-4CFBA48716DA}" type="presParOf" srcId="{9646FEB2-5732-4C87-9BED-53969BCD3264}" destId="{AE2E5B2C-7346-4B9C-A10E-608CF27A1018}" srcOrd="0" destOrd="0" presId="urn:microsoft.com/office/officeart/2005/8/layout/hList7"/>
    <dgm:cxn modelId="{3F7E0AC2-6B3F-407B-90C7-EC427942430A}" type="presParOf" srcId="{9646FEB2-5732-4C87-9BED-53969BCD3264}" destId="{630ED859-F2DE-4AD2-B0E5-DE1C3BCE44EA}" srcOrd="1" destOrd="0" presId="urn:microsoft.com/office/officeart/2005/8/layout/hList7"/>
    <dgm:cxn modelId="{D4E49EB8-302A-4526-8489-E417BEBB031D}" type="presParOf" srcId="{630ED859-F2DE-4AD2-B0E5-DE1C3BCE44EA}" destId="{A57BE701-F0C7-4A50-A48D-D9CE888D9E4B}" srcOrd="0" destOrd="0" presId="urn:microsoft.com/office/officeart/2005/8/layout/hList7"/>
    <dgm:cxn modelId="{AEA12822-7099-4DFB-8870-E15ADF0DE1C4}" type="presParOf" srcId="{A57BE701-F0C7-4A50-A48D-D9CE888D9E4B}" destId="{564EC588-685E-4397-900F-3CE37638C120}" srcOrd="0" destOrd="0" presId="urn:microsoft.com/office/officeart/2005/8/layout/hList7"/>
    <dgm:cxn modelId="{C3BDBA74-200E-40F7-9A1F-80724091B420}" type="presParOf" srcId="{A57BE701-F0C7-4A50-A48D-D9CE888D9E4B}" destId="{A0CD550B-B480-48F2-9FFC-64BE485D4BA4}" srcOrd="1" destOrd="0" presId="urn:microsoft.com/office/officeart/2005/8/layout/hList7"/>
    <dgm:cxn modelId="{965AEFD3-E13D-42B5-B74F-8B6DBA48C0FC}" type="presParOf" srcId="{A57BE701-F0C7-4A50-A48D-D9CE888D9E4B}" destId="{786E1E4B-0488-4941-BA1D-7E9F5775B313}" srcOrd="2" destOrd="0" presId="urn:microsoft.com/office/officeart/2005/8/layout/hList7"/>
    <dgm:cxn modelId="{7D0501E1-2A3D-4440-B816-42E228C0BE2C}" type="presParOf" srcId="{A57BE701-F0C7-4A50-A48D-D9CE888D9E4B}" destId="{0CAD032C-5D88-4D93-892C-E103D54ED94C}" srcOrd="3" destOrd="0" presId="urn:microsoft.com/office/officeart/2005/8/layout/hList7"/>
    <dgm:cxn modelId="{838D683E-2FEE-41C9-A09C-FD2AD2A219EC}" type="presParOf" srcId="{630ED859-F2DE-4AD2-B0E5-DE1C3BCE44EA}" destId="{8EAB316C-ECCB-4524-88A7-D25604141FB9}" srcOrd="1" destOrd="0" presId="urn:microsoft.com/office/officeart/2005/8/layout/hList7"/>
    <dgm:cxn modelId="{FAEE17DD-E20E-454E-9448-A5DAC242D345}" type="presParOf" srcId="{630ED859-F2DE-4AD2-B0E5-DE1C3BCE44EA}" destId="{4209EFAC-184E-4F5F-932E-AE097844625B}" srcOrd="2" destOrd="0" presId="urn:microsoft.com/office/officeart/2005/8/layout/hList7"/>
    <dgm:cxn modelId="{EE985029-4D3F-4EAD-9048-1E809C71E0FE}" type="presParOf" srcId="{4209EFAC-184E-4F5F-932E-AE097844625B}" destId="{6D930A30-FF91-4454-8D65-1D8ACDD8B741}" srcOrd="0" destOrd="0" presId="urn:microsoft.com/office/officeart/2005/8/layout/hList7"/>
    <dgm:cxn modelId="{A3864F7B-7C06-4B01-B387-6DED29E14545}" type="presParOf" srcId="{4209EFAC-184E-4F5F-932E-AE097844625B}" destId="{3001C55F-9261-4CC2-8DAD-8F0C828FA4C9}" srcOrd="1" destOrd="0" presId="urn:microsoft.com/office/officeart/2005/8/layout/hList7"/>
    <dgm:cxn modelId="{7884C4A9-2360-4DED-9A23-A9FA8A1D2ABC}" type="presParOf" srcId="{4209EFAC-184E-4F5F-932E-AE097844625B}" destId="{12F12B86-01E9-4917-91EF-FA96C7FFD462}" srcOrd="2" destOrd="0" presId="urn:microsoft.com/office/officeart/2005/8/layout/hList7"/>
    <dgm:cxn modelId="{EDF2551F-333B-4F46-BDB3-0452E8204C67}" type="presParOf" srcId="{4209EFAC-184E-4F5F-932E-AE097844625B}" destId="{9E0B4D07-5F4A-456E-B1AF-B242CEC77614}" srcOrd="3" destOrd="0" presId="urn:microsoft.com/office/officeart/2005/8/layout/hList7"/>
    <dgm:cxn modelId="{33424652-7B20-4C62-AAC0-942FFEF955E0}" type="presParOf" srcId="{630ED859-F2DE-4AD2-B0E5-DE1C3BCE44EA}" destId="{5EC9CAA8-E36A-4A3B-B4E0-EF66F299A1C7}" srcOrd="3" destOrd="0" presId="urn:microsoft.com/office/officeart/2005/8/layout/hList7"/>
    <dgm:cxn modelId="{AAED6E2B-52C1-4CDB-8CEE-AEACB6A4D61E}" type="presParOf" srcId="{630ED859-F2DE-4AD2-B0E5-DE1C3BCE44EA}" destId="{0C37372B-F0A7-4EAE-8C12-169E85E00D12}" srcOrd="4" destOrd="0" presId="urn:microsoft.com/office/officeart/2005/8/layout/hList7"/>
    <dgm:cxn modelId="{5B95E459-120B-4B06-A637-7FC442BF3FCF}" type="presParOf" srcId="{0C37372B-F0A7-4EAE-8C12-169E85E00D12}" destId="{892E3C24-37DE-4CA6-93FA-EF28D6B92B4A}" srcOrd="0" destOrd="0" presId="urn:microsoft.com/office/officeart/2005/8/layout/hList7"/>
    <dgm:cxn modelId="{209C8168-EB43-4517-8075-BAB6651670F7}" type="presParOf" srcId="{0C37372B-F0A7-4EAE-8C12-169E85E00D12}" destId="{70C8C12E-8FD0-44CE-A302-07CCB5FB269B}" srcOrd="1" destOrd="0" presId="urn:microsoft.com/office/officeart/2005/8/layout/hList7"/>
    <dgm:cxn modelId="{19616BA0-F4F8-4DA3-91D4-B875EFF922B3}" type="presParOf" srcId="{0C37372B-F0A7-4EAE-8C12-169E85E00D12}" destId="{A38FCC34-3D95-4B1D-8347-B0264CED9F7E}" srcOrd="2" destOrd="0" presId="urn:microsoft.com/office/officeart/2005/8/layout/hList7"/>
    <dgm:cxn modelId="{295EC6FC-96B4-418C-B53F-6A3F1ED1EA05}" type="presParOf" srcId="{0C37372B-F0A7-4EAE-8C12-169E85E00D12}" destId="{EC710C38-1C29-4052-B85C-2678E145E35C}" srcOrd="3" destOrd="0" presId="urn:microsoft.com/office/officeart/2005/8/layout/hList7"/>
    <dgm:cxn modelId="{AF791D21-85FB-4857-91FD-4DFA45960257}" type="presParOf" srcId="{630ED859-F2DE-4AD2-B0E5-DE1C3BCE44EA}" destId="{D741A3E4-6C16-4D65-A898-789FBC35AD16}" srcOrd="5" destOrd="0" presId="urn:microsoft.com/office/officeart/2005/8/layout/hList7"/>
    <dgm:cxn modelId="{8056EFFC-1B47-4DD7-82B7-F67D5D868350}" type="presParOf" srcId="{630ED859-F2DE-4AD2-B0E5-DE1C3BCE44EA}" destId="{3F6C7183-A5A0-44C0-9C54-F8E1061EB8EA}" srcOrd="6" destOrd="0" presId="urn:microsoft.com/office/officeart/2005/8/layout/hList7"/>
    <dgm:cxn modelId="{0A6BCBAA-E0D4-4157-AD7B-95A8C3F4B2CF}" type="presParOf" srcId="{3F6C7183-A5A0-44C0-9C54-F8E1061EB8EA}" destId="{1DB58B95-C267-47E9-A545-C3CB50FE0452}" srcOrd="0" destOrd="0" presId="urn:microsoft.com/office/officeart/2005/8/layout/hList7"/>
    <dgm:cxn modelId="{C8CCFED2-36FA-438B-B805-09D87B9FD8AE}" type="presParOf" srcId="{3F6C7183-A5A0-44C0-9C54-F8E1061EB8EA}" destId="{AB878095-116C-4BBB-A867-3AE862AAC32E}" srcOrd="1" destOrd="0" presId="urn:microsoft.com/office/officeart/2005/8/layout/hList7"/>
    <dgm:cxn modelId="{D64BEAC0-A173-4E96-8CEE-C122EA0E3286}" type="presParOf" srcId="{3F6C7183-A5A0-44C0-9C54-F8E1061EB8EA}" destId="{FFD3012B-CEB0-4194-BE6F-76CAD37364C3}" srcOrd="2" destOrd="0" presId="urn:microsoft.com/office/officeart/2005/8/layout/hList7"/>
    <dgm:cxn modelId="{22DCF517-5976-4CB6-8AB0-D0BE94DF1D3A}" type="presParOf" srcId="{3F6C7183-A5A0-44C0-9C54-F8E1061EB8EA}" destId="{29AA918D-E9C8-4727-8867-756D6EBE27EB}" srcOrd="3" destOrd="0" presId="urn:microsoft.com/office/officeart/2005/8/layout/hList7"/>
  </dgm:cxnLst>
  <dgm:bg/>
  <dgm:whole>
    <a:ln w="9525" cap="flat" cmpd="sng" algn="ctr">
      <a:noFill/>
      <a:prstDash val="solid"/>
      <a:round/>
      <a:headEnd type="none" w="med" len="med"/>
      <a:tailEnd type="none" w="med" len="med"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4EC588-685E-4397-900F-3CE37638C120}">
      <dsp:nvSpPr>
        <dsp:cNvPr id="0" name=""/>
        <dsp:cNvSpPr/>
      </dsp:nvSpPr>
      <dsp:spPr>
        <a:xfrm>
          <a:off x="2537" y="0"/>
          <a:ext cx="2659642" cy="587586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300" kern="1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Interface</a:t>
          </a:r>
        </a:p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altLang="zh-CN" sz="2300" kern="120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altLang="zh-CN" sz="2300" kern="120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altLang="zh-CN" sz="2300" kern="120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3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537" y="2350346"/>
        <a:ext cx="2659642" cy="2350346"/>
      </dsp:txXfrm>
    </dsp:sp>
    <dsp:sp modelId="{0CAD032C-5D88-4D93-892C-E103D54ED94C}">
      <dsp:nvSpPr>
        <dsp:cNvPr id="0" name=""/>
        <dsp:cNvSpPr/>
      </dsp:nvSpPr>
      <dsp:spPr>
        <a:xfrm>
          <a:off x="354027" y="352551"/>
          <a:ext cx="1956663" cy="1956663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930A30-FF91-4454-8D65-1D8ACDD8B741}">
      <dsp:nvSpPr>
        <dsp:cNvPr id="0" name=""/>
        <dsp:cNvSpPr/>
      </dsp:nvSpPr>
      <dsp:spPr>
        <a:xfrm>
          <a:off x="2741969" y="0"/>
          <a:ext cx="2659642" cy="587586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300" kern="1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Algorithm</a:t>
          </a:r>
        </a:p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altLang="zh-CN" sz="2300" kern="120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altLang="zh-CN" sz="2300" kern="120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altLang="zh-CN" sz="2300" kern="120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3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741969" y="2350346"/>
        <a:ext cx="2659642" cy="2350346"/>
      </dsp:txXfrm>
    </dsp:sp>
    <dsp:sp modelId="{9E0B4D07-5F4A-456E-B1AF-B242CEC77614}">
      <dsp:nvSpPr>
        <dsp:cNvPr id="0" name=""/>
        <dsp:cNvSpPr/>
      </dsp:nvSpPr>
      <dsp:spPr>
        <a:xfrm>
          <a:off x="3093459" y="352551"/>
          <a:ext cx="1956663" cy="1956663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2E3C24-37DE-4CA6-93FA-EF28D6B92B4A}">
      <dsp:nvSpPr>
        <dsp:cNvPr id="0" name=""/>
        <dsp:cNvSpPr/>
      </dsp:nvSpPr>
      <dsp:spPr>
        <a:xfrm>
          <a:off x="5481401" y="0"/>
          <a:ext cx="2659642" cy="587586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Satellite</a:t>
          </a:r>
        </a:p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altLang="zh-CN" sz="23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altLang="zh-CN" sz="23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altLang="zh-CN" sz="23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3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481401" y="2350346"/>
        <a:ext cx="2659642" cy="2350346"/>
      </dsp:txXfrm>
    </dsp:sp>
    <dsp:sp modelId="{EC710C38-1C29-4052-B85C-2678E145E35C}">
      <dsp:nvSpPr>
        <dsp:cNvPr id="0" name=""/>
        <dsp:cNvSpPr/>
      </dsp:nvSpPr>
      <dsp:spPr>
        <a:xfrm>
          <a:off x="5832891" y="352551"/>
          <a:ext cx="1956663" cy="1956663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B58B95-C267-47E9-A545-C3CB50FE0452}">
      <dsp:nvSpPr>
        <dsp:cNvPr id="0" name=""/>
        <dsp:cNvSpPr/>
      </dsp:nvSpPr>
      <dsp:spPr>
        <a:xfrm>
          <a:off x="8220833" y="0"/>
          <a:ext cx="2659642" cy="587586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Metric</a:t>
          </a:r>
        </a:p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altLang="zh-CN" sz="23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altLang="zh-CN" sz="23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altLang="zh-CN" sz="23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3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8220833" y="2350346"/>
        <a:ext cx="2659642" cy="2350346"/>
      </dsp:txXfrm>
    </dsp:sp>
    <dsp:sp modelId="{29AA918D-E9C8-4727-8867-756D6EBE27EB}">
      <dsp:nvSpPr>
        <dsp:cNvPr id="0" name=""/>
        <dsp:cNvSpPr/>
      </dsp:nvSpPr>
      <dsp:spPr>
        <a:xfrm>
          <a:off x="8572323" y="352551"/>
          <a:ext cx="1956663" cy="1956663"/>
        </a:xfrm>
        <a:prstGeom prst="ellipse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2E5B2C-7346-4B9C-A10E-608CF27A1018}">
      <dsp:nvSpPr>
        <dsp:cNvPr id="0" name=""/>
        <dsp:cNvSpPr/>
      </dsp:nvSpPr>
      <dsp:spPr>
        <a:xfrm>
          <a:off x="435320" y="4700692"/>
          <a:ext cx="10012372" cy="881379"/>
        </a:xfrm>
        <a:prstGeom prst="leftRightArrow">
          <a:avLst/>
        </a:prstGeom>
        <a:solidFill>
          <a:srgbClr val="C7DCF1">
            <a:alpha val="50196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932E97-3901-4294-86CF-21AF1335FD04}" type="datetimeFigureOut">
              <a:rPr lang="zh-CN" altLang="en-US" smtClean="0"/>
              <a:t>2023/11/25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9467BE-4328-47D9-B3E0-A80D137F80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64184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9467BE-4328-47D9-B3E0-A80D137F800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8983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6F6188-5522-4B47-B16D-9A2BE5EC98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03F6322-C88D-41E8-B361-831B321957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0D3895-28A0-425C-8D31-F5840A11E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5E5DB-7E89-4CE5-9029-76F307E7D5A4}" type="datetimeFigureOut">
              <a:rPr lang="zh-CN" altLang="en-US" smtClean="0"/>
              <a:t>2023/11/25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12A32D-9674-4241-AFA2-B152B25F4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04F0A9-5BE4-4478-8EFF-8103FCD2A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325CE-667D-4C03-BC65-71009E0B38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3544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D13FD1-6402-45D9-B6CB-3DE3148A0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C804698-4DA8-409A-8DD1-F53ED9764E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FC1313-504C-4D3E-8580-2F4360A5C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5E5DB-7E89-4CE5-9029-76F307E7D5A4}" type="datetimeFigureOut">
              <a:rPr lang="zh-CN" altLang="en-US" smtClean="0"/>
              <a:t>2023/11/25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EE57B7-FB3A-4FC7-B5EC-5538DFF52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8401B6-9ABF-43A3-826F-BDEDFE1BC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325CE-667D-4C03-BC65-71009E0B38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6082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633CF0F-4C17-4C46-AF2F-F702A69BA8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BE3BF5C-0E73-40A8-9FE5-4BF3D393B6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4286D1-5368-49DD-A163-8940BA023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5E5DB-7E89-4CE5-9029-76F307E7D5A4}" type="datetimeFigureOut">
              <a:rPr lang="zh-CN" altLang="en-US" smtClean="0"/>
              <a:t>2023/11/25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1E6449-23A0-4BE0-90DB-6C77F8F0E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AD992C-BC23-4F04-A44F-53CE378EC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325CE-667D-4C03-BC65-71009E0B38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3036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360B72-4E5F-417C-8748-D4E7BEC23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8C5592-D7EF-4D64-AC43-FE77A7D820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834996-7D73-4761-A296-42785AC0A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5E5DB-7E89-4CE5-9029-76F307E7D5A4}" type="datetimeFigureOut">
              <a:rPr lang="zh-CN" altLang="en-US" smtClean="0"/>
              <a:t>2023/11/25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F3B566-AF62-4387-AEE8-2F6B5CAAE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DE8639-0F94-4965-B2CC-08958437D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325CE-667D-4C03-BC65-71009E0B38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3695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B89D5A-E4A8-401A-A9D1-D589600A8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4277F36-505D-44AE-B47E-7795ABCEBE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53DB85-2944-409A-A1E9-5368C346D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5E5DB-7E89-4CE5-9029-76F307E7D5A4}" type="datetimeFigureOut">
              <a:rPr lang="zh-CN" altLang="en-US" smtClean="0"/>
              <a:t>2023/11/25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3D530C-4C62-4E2C-858F-85E00A4CD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0CD334-3756-404D-953A-662ECF888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325CE-667D-4C03-BC65-71009E0B38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2085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B8DD53-7BCE-466F-A107-2D9992E61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0E5DEF-762E-45A1-BFD8-BA41F3DB32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921A457-4FCF-400B-9AAB-747B2A15B7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CB00242-350A-46BC-8FD4-595A0C7ED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5E5DB-7E89-4CE5-9029-76F307E7D5A4}" type="datetimeFigureOut">
              <a:rPr lang="zh-CN" altLang="en-US" smtClean="0"/>
              <a:t>2023/11/25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06FC4DF-CFEB-4B75-8077-AD6B234AA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5E83EB8-5F37-48EE-9B18-3BE3FCBF2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325CE-667D-4C03-BC65-71009E0B38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086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F3B57E-67EC-454A-BF4D-D4762623B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17345B6-186E-4B1B-AC5B-309DE3A15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918F0BF-9D74-445C-A6CA-20AFE77382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92874B4-21F9-40EC-AA75-97957756F7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F157AEA-70E1-420F-A55A-771F620764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E4E423C-7D57-46BD-9D07-A67BD74E7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5E5DB-7E89-4CE5-9029-76F307E7D5A4}" type="datetimeFigureOut">
              <a:rPr lang="zh-CN" altLang="en-US" smtClean="0"/>
              <a:t>2023/11/25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C38FFC7-5DFA-4F6A-B362-9680E2F41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7443580-79F5-4F08-B2A4-782B878C0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325CE-667D-4C03-BC65-71009E0B38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1559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961911-AE3A-4FFA-9955-97692C435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EEAB04C-E639-4A94-A779-E002FA10B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5E5DB-7E89-4CE5-9029-76F307E7D5A4}" type="datetimeFigureOut">
              <a:rPr lang="zh-CN" altLang="en-US" smtClean="0"/>
              <a:t>2023/11/25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C24D44F-08E3-4C8C-BE6A-0E47DF859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1322D49-A953-4F7A-9218-68FF0F0E0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325CE-667D-4C03-BC65-71009E0B38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0772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422883D-0791-4A4C-9632-68B1FDA02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5E5DB-7E89-4CE5-9029-76F307E7D5A4}" type="datetimeFigureOut">
              <a:rPr lang="zh-CN" altLang="en-US" smtClean="0"/>
              <a:t>2023/11/25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07C4194-9AF1-4BAC-B605-B6B0BB0CD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4069CEC-E74F-407D-B87B-11C8AC0B5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325CE-667D-4C03-BC65-71009E0B38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8113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3720C8-A460-4CB6-96AE-BFC5E53AB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DEAFE2-4DDE-413A-A260-CDC7AE5722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B8CF930-8564-4C7C-B196-37C9016CE5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6F0E240-3245-4776-8112-14969496D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5E5DB-7E89-4CE5-9029-76F307E7D5A4}" type="datetimeFigureOut">
              <a:rPr lang="zh-CN" altLang="en-US" smtClean="0"/>
              <a:t>2023/11/25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AA8A074-7F9D-4AB8-9C98-E2CB07A0E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7096B7D-02F9-46F4-BF49-435060283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325CE-667D-4C03-BC65-71009E0B38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4238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F766D8-0D4E-47B7-89FF-420AB5466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7062934-8A45-4A10-BDC5-69EA1FC76C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61B2436-1DF7-4E1F-ABDB-6544B526FE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E67F3A5-B2AA-4FC0-B58B-BE0561411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5E5DB-7E89-4CE5-9029-76F307E7D5A4}" type="datetimeFigureOut">
              <a:rPr lang="zh-CN" altLang="en-US" smtClean="0"/>
              <a:t>2023/11/25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7CC62CC-203F-47B4-B2DF-9ECF03FE2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937F6BF-E7DA-4FB0-97E4-BC6363C06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325CE-667D-4C03-BC65-71009E0B38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824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B97204B-09FE-4964-A9E8-18BFB2D67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A4B0FEB-0E2B-4841-98AE-E41BF3D9E1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58573A-3B91-4F95-BA8A-B9C90C3FAC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B5E5DB-7E89-4CE5-9029-76F307E7D5A4}" type="datetimeFigureOut">
              <a:rPr lang="zh-CN" altLang="en-US" smtClean="0"/>
              <a:t>2023/11/25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CC498A-2B29-4994-945F-3F11EEEE73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60AB21-1787-4E6E-BFBF-4C698842EE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9325CE-667D-4C03-BC65-71009E0B38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9547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组合 40">
            <a:extLst>
              <a:ext uri="{FF2B5EF4-FFF2-40B4-BE49-F238E27FC236}">
                <a16:creationId xmlns:a16="http://schemas.microsoft.com/office/drawing/2014/main" id="{B1B1DF9D-70D3-DC3A-D8EA-F4074D33B201}"/>
              </a:ext>
            </a:extLst>
          </p:cNvPr>
          <p:cNvGrpSpPr/>
          <p:nvPr/>
        </p:nvGrpSpPr>
        <p:grpSpPr>
          <a:xfrm>
            <a:off x="654493" y="491067"/>
            <a:ext cx="10883014" cy="5875866"/>
            <a:chOff x="543441" y="262468"/>
            <a:chExt cx="10883014" cy="5875866"/>
          </a:xfrm>
        </p:grpSpPr>
        <p:graphicFrame>
          <p:nvGraphicFramePr>
            <p:cNvPr id="3" name="图示 2">
              <a:extLst>
                <a:ext uri="{FF2B5EF4-FFF2-40B4-BE49-F238E27FC236}">
                  <a16:creationId xmlns:a16="http://schemas.microsoft.com/office/drawing/2014/main" id="{A48B4886-9126-51D0-81F9-0B43FDAF1B5C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291570495"/>
                </p:ext>
              </p:extLst>
            </p:nvPr>
          </p:nvGraphicFramePr>
          <p:xfrm>
            <a:off x="543441" y="262468"/>
            <a:ext cx="10883014" cy="5875866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CB1FC87E-19E2-779F-ECC9-B06A4C08D6B1}"/>
                </a:ext>
              </a:extLst>
            </p:cNvPr>
            <p:cNvSpPr txBox="1"/>
            <p:nvPr/>
          </p:nvSpPr>
          <p:spPr>
            <a:xfrm>
              <a:off x="1396881" y="5174317"/>
              <a:ext cx="91744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 Unified </a:t>
              </a:r>
              <a:r>
                <a:rPr lang="en-US" altLang="zh-CN" sz="2400" b="1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Pansharpening</a:t>
              </a:r>
              <a:r>
                <a:rPr lang="en-US" altLang="zh-CN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Toolbox</a:t>
              </a:r>
              <a:endParaRPr lang="zh-CN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6DB8A7D1-8B87-556A-F97F-638FB442CAAB}"/>
                </a:ext>
              </a:extLst>
            </p:cNvPr>
            <p:cNvSpPr/>
            <p:nvPr/>
          </p:nvSpPr>
          <p:spPr>
            <a:xfrm>
              <a:off x="712969" y="3141890"/>
              <a:ext cx="1089724" cy="452761"/>
            </a:xfrm>
            <a:prstGeom prst="rect">
              <a:avLst/>
            </a:prstGeom>
            <a:solidFill>
              <a:srgbClr val="FFEEBD">
                <a:alpha val="20000"/>
              </a:srgb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n w="0"/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Config</a:t>
              </a:r>
              <a:endParaRPr lang="zh-CN" altLang="en-US" sz="1600" dirty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DBE5E60C-A771-03E8-876E-613D3ABC6A21}"/>
                </a:ext>
              </a:extLst>
            </p:cNvPr>
            <p:cNvSpPr/>
            <p:nvPr/>
          </p:nvSpPr>
          <p:spPr>
            <a:xfrm>
              <a:off x="1979702" y="3141890"/>
              <a:ext cx="1089724" cy="452761"/>
            </a:xfrm>
            <a:prstGeom prst="rect">
              <a:avLst/>
            </a:prstGeom>
            <a:solidFill>
              <a:srgbClr val="FFEEBD">
                <a:alpha val="20000"/>
              </a:srgb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n w="0"/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Train</a:t>
              </a:r>
              <a:endParaRPr lang="zh-CN" altLang="en-US" sz="1600" dirty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D570301C-948E-A597-9C00-4A937B6B30D3}"/>
                </a:ext>
              </a:extLst>
            </p:cNvPr>
            <p:cNvSpPr/>
            <p:nvPr/>
          </p:nvSpPr>
          <p:spPr>
            <a:xfrm>
              <a:off x="716710" y="3747527"/>
              <a:ext cx="1089724" cy="452761"/>
            </a:xfrm>
            <a:prstGeom prst="rect">
              <a:avLst/>
            </a:prstGeom>
            <a:solidFill>
              <a:srgbClr val="FFEEBD">
                <a:alpha val="20000"/>
              </a:srgb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n w="0"/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Logging</a:t>
              </a:r>
              <a:endParaRPr lang="zh-CN" altLang="en-US" sz="1600" dirty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00CAFF6D-9C6D-E190-2017-8A8D8DF063C5}"/>
                </a:ext>
              </a:extLst>
            </p:cNvPr>
            <p:cNvSpPr/>
            <p:nvPr/>
          </p:nvSpPr>
          <p:spPr>
            <a:xfrm>
              <a:off x="1979702" y="3747527"/>
              <a:ext cx="1089724" cy="452761"/>
            </a:xfrm>
            <a:prstGeom prst="rect">
              <a:avLst/>
            </a:prstGeom>
            <a:solidFill>
              <a:srgbClr val="FFEEBD">
                <a:alpha val="20000"/>
              </a:srgb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n w="0"/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Eval</a:t>
              </a:r>
              <a:endParaRPr lang="zh-CN" altLang="en-US" sz="1600" dirty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0A040DEE-C960-07EF-BADE-852A0336DC2D}"/>
                </a:ext>
              </a:extLst>
            </p:cNvPr>
            <p:cNvSpPr/>
            <p:nvPr/>
          </p:nvSpPr>
          <p:spPr>
            <a:xfrm>
              <a:off x="718248" y="4353164"/>
              <a:ext cx="1084446" cy="452761"/>
            </a:xfrm>
            <a:prstGeom prst="rect">
              <a:avLst/>
            </a:prstGeom>
            <a:solidFill>
              <a:srgbClr val="FFEEBD">
                <a:alpha val="20000"/>
              </a:srgb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n w="0"/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Visualize</a:t>
              </a:r>
              <a:endParaRPr lang="zh-CN" altLang="en-US" sz="1600" dirty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2BEB1680-7D8B-4F46-79BA-17931E4A8DBC}"/>
                </a:ext>
              </a:extLst>
            </p:cNvPr>
            <p:cNvGrpSpPr/>
            <p:nvPr/>
          </p:nvGrpSpPr>
          <p:grpSpPr>
            <a:xfrm>
              <a:off x="3438724" y="3121469"/>
              <a:ext cx="2352715" cy="1077925"/>
              <a:chOff x="4925747" y="3211738"/>
              <a:chExt cx="2352715" cy="1077925"/>
            </a:xfrm>
          </p:grpSpPr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17BA91E3-4DAE-0ADB-AED3-DFB2817C7FAA}"/>
                  </a:ext>
                </a:extLst>
              </p:cNvPr>
              <p:cNvSpPr txBox="1"/>
              <p:nvPr/>
            </p:nvSpPr>
            <p:spPr>
              <a:xfrm>
                <a:off x="6117567" y="3211739"/>
                <a:ext cx="1160895" cy="10772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 </a:t>
                </a:r>
                <a:r>
                  <a:rPr lang="en-US" altLang="zh-CN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FusionNet</a:t>
                </a:r>
                <a:endPara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 GPPNN</a:t>
                </a:r>
              </a:p>
              <a:p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 SRPPNN</a:t>
                </a:r>
              </a:p>
              <a:p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 PGCU</a:t>
                </a:r>
                <a:endParaRPr lang="zh-CN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B5D621F3-EAE5-9822-1EF6-EAA8A533E62A}"/>
                  </a:ext>
                </a:extLst>
              </p:cNvPr>
              <p:cNvSpPr txBox="1"/>
              <p:nvPr/>
            </p:nvSpPr>
            <p:spPr>
              <a:xfrm>
                <a:off x="4925747" y="3212445"/>
                <a:ext cx="1406154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 PNN</a:t>
                </a:r>
              </a:p>
              <a:p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 </a:t>
                </a:r>
                <a:r>
                  <a:rPr lang="en-US" altLang="zh-CN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PanNet</a:t>
                </a:r>
                <a:endPara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 MSDCNN</a:t>
                </a:r>
              </a:p>
              <a:p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 </a:t>
                </a:r>
                <a:r>
                  <a:rPr lang="en-US" altLang="zh-CN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TFNet</a:t>
                </a:r>
                <a:endParaRPr lang="zh-CN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" name="矩形: 圆角 20">
                <a:extLst>
                  <a:ext uri="{FF2B5EF4-FFF2-40B4-BE49-F238E27FC236}">
                    <a16:creationId xmlns:a16="http://schemas.microsoft.com/office/drawing/2014/main" id="{6207AEDD-A985-AF46-35EC-779832BC577E}"/>
                  </a:ext>
                </a:extLst>
              </p:cNvPr>
              <p:cNvSpPr/>
              <p:nvPr/>
            </p:nvSpPr>
            <p:spPr>
              <a:xfrm>
                <a:off x="4927283" y="3211738"/>
                <a:ext cx="2351179" cy="1077219"/>
              </a:xfrm>
              <a:prstGeom prst="roundRect">
                <a:avLst/>
              </a:prstGeom>
              <a:solidFill>
                <a:srgbClr val="C7E1B5">
                  <a:alpha val="20000"/>
                </a:srgbClr>
              </a:solidFill>
              <a:ln w="12700">
                <a:solidFill>
                  <a:schemeClr val="tx1"/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2" name="矩形: 圆角 21">
              <a:extLst>
                <a:ext uri="{FF2B5EF4-FFF2-40B4-BE49-F238E27FC236}">
                  <a16:creationId xmlns:a16="http://schemas.microsoft.com/office/drawing/2014/main" id="{C3DD33FA-DEFB-4C45-63A3-D5ED3F75841D}"/>
                </a:ext>
              </a:extLst>
            </p:cNvPr>
            <p:cNvSpPr/>
            <p:nvPr/>
          </p:nvSpPr>
          <p:spPr>
            <a:xfrm>
              <a:off x="3454954" y="4353164"/>
              <a:ext cx="2351179" cy="452761"/>
            </a:xfrm>
            <a:prstGeom prst="roundRect">
              <a:avLst/>
            </a:prstGeom>
            <a:solidFill>
              <a:srgbClr val="C7E1B5">
                <a:alpha val="20000"/>
              </a:srgb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err="1">
                  <a:ln w="0"/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CMFNet</a:t>
              </a:r>
              <a:r>
                <a:rPr lang="en-US" altLang="zh-CN" sz="1600" dirty="0">
                  <a:ln w="0"/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(Ours)</a:t>
              </a:r>
              <a:endParaRPr lang="zh-CN" altLang="en-US" sz="1600" dirty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矩形: 圆角 24">
              <a:extLst>
                <a:ext uri="{FF2B5EF4-FFF2-40B4-BE49-F238E27FC236}">
                  <a16:creationId xmlns:a16="http://schemas.microsoft.com/office/drawing/2014/main" id="{8C30A559-2B25-A30F-9BC9-043200A66235}"/>
                </a:ext>
              </a:extLst>
            </p:cNvPr>
            <p:cNvSpPr/>
            <p:nvPr/>
          </p:nvSpPr>
          <p:spPr>
            <a:xfrm>
              <a:off x="6145457" y="3121469"/>
              <a:ext cx="2351179" cy="1077218"/>
            </a:xfrm>
            <a:prstGeom prst="roundRect">
              <a:avLst/>
            </a:prstGeom>
            <a:solidFill>
              <a:srgbClr val="FEF8F4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6229FBD8-F8BB-8052-51D9-78D0653096F4}"/>
                </a:ext>
              </a:extLst>
            </p:cNvPr>
            <p:cNvSpPr txBox="1"/>
            <p:nvPr/>
          </p:nvSpPr>
          <p:spPr>
            <a:xfrm>
              <a:off x="6283806" y="3244579"/>
              <a:ext cx="207447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 </a:t>
              </a:r>
              <a:r>
                <a:rPr lang="en-US" altLang="zh-CN" sz="16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GaoFen</a:t>
              </a:r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1, 2, 6</a:t>
              </a:r>
            </a:p>
            <a:p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 Landsat 7, 8</a:t>
              </a:r>
            </a:p>
            <a:p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 </a:t>
              </a:r>
              <a:r>
                <a:rPr lang="en-US" altLang="zh-CN" sz="16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WorldView</a:t>
              </a:r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2, 3, 4</a:t>
              </a:r>
            </a:p>
          </p:txBody>
        </p:sp>
        <p:sp>
          <p:nvSpPr>
            <p:cNvPr id="27" name="矩形: 圆角 26">
              <a:extLst>
                <a:ext uri="{FF2B5EF4-FFF2-40B4-BE49-F238E27FC236}">
                  <a16:creationId xmlns:a16="http://schemas.microsoft.com/office/drawing/2014/main" id="{E5D34A34-43E8-A2D4-2860-08C0BFEF2C39}"/>
                </a:ext>
              </a:extLst>
            </p:cNvPr>
            <p:cNvSpPr/>
            <p:nvPr/>
          </p:nvSpPr>
          <p:spPr>
            <a:xfrm>
              <a:off x="6145456" y="4353164"/>
              <a:ext cx="2351179" cy="452761"/>
            </a:xfrm>
            <a:prstGeom prst="roundRect">
              <a:avLst/>
            </a:prstGeom>
            <a:solidFill>
              <a:srgbClr val="FEF8F4">
                <a:alpha val="20000"/>
              </a:srgb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err="1">
                  <a:ln w="0"/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QuickBird</a:t>
              </a:r>
              <a:r>
                <a:rPr lang="en-US" altLang="zh-CN" sz="1600" dirty="0">
                  <a:ln w="0"/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/IKONOS</a:t>
              </a:r>
              <a:endParaRPr lang="zh-CN" altLang="en-US" sz="1600" dirty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EFD1F8F2-962F-AF2A-DE80-08B9EB34CE0D}"/>
                </a:ext>
              </a:extLst>
            </p:cNvPr>
            <p:cNvSpPr/>
            <p:nvPr/>
          </p:nvSpPr>
          <p:spPr>
            <a:xfrm>
              <a:off x="8907127" y="3141890"/>
              <a:ext cx="1089724" cy="452761"/>
            </a:xfrm>
            <a:prstGeom prst="rect">
              <a:avLst/>
            </a:prstGeom>
            <a:solidFill>
              <a:srgbClr val="E8D9F3">
                <a:alpha val="20000"/>
              </a:srgb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n w="0"/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PSNR</a:t>
              </a:r>
              <a:endParaRPr lang="zh-CN" altLang="en-US" sz="1600" dirty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95403B2D-CA67-7BC6-85FF-DB4E7D14F3D1}"/>
                </a:ext>
              </a:extLst>
            </p:cNvPr>
            <p:cNvSpPr/>
            <p:nvPr/>
          </p:nvSpPr>
          <p:spPr>
            <a:xfrm>
              <a:off x="10173860" y="3141890"/>
              <a:ext cx="1089724" cy="452761"/>
            </a:xfrm>
            <a:prstGeom prst="rect">
              <a:avLst/>
            </a:prstGeom>
            <a:solidFill>
              <a:srgbClr val="E8D9F3">
                <a:alpha val="20000"/>
              </a:srgb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n w="0"/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SSIM</a:t>
              </a:r>
              <a:endParaRPr lang="zh-CN" altLang="en-US" sz="1600" dirty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DDF1220F-2F19-A07E-2707-0FD0B436F5A2}"/>
                </a:ext>
              </a:extLst>
            </p:cNvPr>
            <p:cNvSpPr/>
            <p:nvPr/>
          </p:nvSpPr>
          <p:spPr>
            <a:xfrm>
              <a:off x="8910868" y="3747527"/>
              <a:ext cx="1089724" cy="452761"/>
            </a:xfrm>
            <a:prstGeom prst="rect">
              <a:avLst/>
            </a:prstGeom>
            <a:solidFill>
              <a:srgbClr val="E8D9F3">
                <a:alpha val="20000"/>
              </a:srgb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n w="0"/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SAM</a:t>
              </a:r>
              <a:endParaRPr lang="zh-CN" altLang="en-US" sz="1600" dirty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B96D802E-1520-898A-42E8-72150C79359E}"/>
                </a:ext>
              </a:extLst>
            </p:cNvPr>
            <p:cNvSpPr/>
            <p:nvPr/>
          </p:nvSpPr>
          <p:spPr>
            <a:xfrm>
              <a:off x="10173860" y="3747527"/>
              <a:ext cx="1089724" cy="452761"/>
            </a:xfrm>
            <a:prstGeom prst="rect">
              <a:avLst/>
            </a:prstGeom>
            <a:solidFill>
              <a:srgbClr val="E8D9F3">
                <a:alpha val="20000"/>
              </a:srgb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n w="0"/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SCC</a:t>
              </a:r>
              <a:endParaRPr lang="zh-CN" altLang="en-US" sz="1600" dirty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27C281E4-38FA-D656-29BA-288BDD184A44}"/>
                </a:ext>
              </a:extLst>
            </p:cNvPr>
            <p:cNvSpPr/>
            <p:nvPr/>
          </p:nvSpPr>
          <p:spPr>
            <a:xfrm>
              <a:off x="8912406" y="4353164"/>
              <a:ext cx="1084446" cy="452761"/>
            </a:xfrm>
            <a:prstGeom prst="rect">
              <a:avLst/>
            </a:prstGeom>
            <a:solidFill>
              <a:srgbClr val="E8D9F3">
                <a:alpha val="20000"/>
              </a:srgb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n w="0"/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ERGAS</a:t>
              </a:r>
              <a:endParaRPr lang="zh-CN" altLang="en-US" sz="1600" dirty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C78C1C68-C485-EC1F-08E5-2DCE6C89AC40}"/>
                </a:ext>
              </a:extLst>
            </p:cNvPr>
            <p:cNvSpPr/>
            <p:nvPr/>
          </p:nvSpPr>
          <p:spPr>
            <a:xfrm>
              <a:off x="10179138" y="4337293"/>
              <a:ext cx="1084446" cy="452761"/>
            </a:xfrm>
            <a:prstGeom prst="rect">
              <a:avLst/>
            </a:prstGeom>
            <a:solidFill>
              <a:srgbClr val="E8D9F3">
                <a:alpha val="20000"/>
              </a:srgb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n w="0"/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MSE</a:t>
              </a:r>
              <a:endParaRPr lang="zh-CN" altLang="en-US" sz="1600" dirty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B87F23A5-4169-5810-94C7-41B03213C62B}"/>
                </a:ext>
              </a:extLst>
            </p:cNvPr>
            <p:cNvSpPr/>
            <p:nvPr/>
          </p:nvSpPr>
          <p:spPr>
            <a:xfrm>
              <a:off x="1984980" y="4353164"/>
              <a:ext cx="1084446" cy="452761"/>
            </a:xfrm>
            <a:prstGeom prst="rect">
              <a:avLst/>
            </a:prstGeom>
            <a:solidFill>
              <a:srgbClr val="FFEEBD">
                <a:alpha val="20000"/>
              </a:srgb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n w="0"/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Script</a:t>
              </a:r>
              <a:endParaRPr lang="zh-CN" altLang="en-US" sz="1600" dirty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72037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355</TotalTime>
  <Words>63</Words>
  <Application>Microsoft Office PowerPoint</Application>
  <PresentationFormat>宽屏</PresentationFormat>
  <Paragraphs>39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Times New Roman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1152658413@qq.com</dc:creator>
  <cp:lastModifiedBy>Xavier Jiezou</cp:lastModifiedBy>
  <cp:revision>66</cp:revision>
  <dcterms:created xsi:type="dcterms:W3CDTF">2023-11-23T01:58:09Z</dcterms:created>
  <dcterms:modified xsi:type="dcterms:W3CDTF">2023-11-25T12:26:08Z</dcterms:modified>
</cp:coreProperties>
</file>