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6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13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6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1990-3028-808B-85D0-3176D15A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431"/>
            <a:ext cx="10515600" cy="40329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LEARNINGS FROM BYJU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MANOJ DESHPANDE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92C1E-1477-FBF1-9FD6-95D31723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79"/>
            <a:ext cx="12118206" cy="28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1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D05E-E136-2C76-6B2A-FF04211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PERSONAL DETAILS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CF1F20-038D-8B1D-B2D6-C46E91078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36602"/>
              </p:ext>
            </p:extLst>
          </p:nvPr>
        </p:nvGraphicFramePr>
        <p:xfrm>
          <a:off x="914400" y="2349499"/>
          <a:ext cx="10353675" cy="179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407819908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83704501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037745558"/>
                    </a:ext>
                  </a:extLst>
                </a:gridCol>
              </a:tblGrid>
              <a:tr h="8932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 OF 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EMAIL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94"/>
                  </a:ext>
                </a:extLst>
              </a:tr>
              <a:tr h="90569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MANOJ DESHPANDE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8217097131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mddes002@gmail.com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103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</TotalTime>
  <Words>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KEY LEARNINGS FROM BYJU  PRESENTED BY MANOJ DESHPANDE </vt:lpstr>
      <vt:lpstr>PERSONAL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Manoj Deshpande</dc:creator>
  <cp:lastModifiedBy>Manoj Deshpande</cp:lastModifiedBy>
  <cp:revision>7</cp:revision>
  <dcterms:created xsi:type="dcterms:W3CDTF">2023-01-25T12:50:08Z</dcterms:created>
  <dcterms:modified xsi:type="dcterms:W3CDTF">2023-01-25T13:34:27Z</dcterms:modified>
</cp:coreProperties>
</file>