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E466-CEF6-49BB-8A8C-C59C3F064713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E2BF-A243-407F-AEA1-FD07DE2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millanhighered.com/BrainHoney/Resource/6710/ebooks.bfwpub.com/ips8e/sections/pq1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javascript:OpenSupp(%22exercise%22,1,143)" TargetMode="External"/><Relationship Id="rId2" Type="http://schemas.openxmlformats.org/officeDocument/2006/relationships/hyperlink" Target="javascript:OpenSupp(%22exercise%22,1,134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1: Sample Problems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How to work with Normal distribution?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50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650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</a:rPr>
              <a:t>Problem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</a:rPr>
              <a:t>1.133</a:t>
            </a:r>
            <a:r>
              <a:rPr lang="en-US" altLang="en-US" sz="3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b="1" dirty="0">
                <a:solidFill>
                  <a:srgbClr val="0070C0"/>
                </a:solidFill>
                <a:latin typeface="Arial" panose="020B0604020202020204" pitchFamily="34" charset="0"/>
              </a:rPr>
              <a:t>High IQ </a:t>
            </a:r>
            <a:r>
              <a:rPr lang="en-US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scores, p.75</a:t>
            </a:r>
            <a:r>
              <a:rPr lang="en-US" altLang="en-US" sz="36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4" y="846137"/>
            <a:ext cx="10926171" cy="137844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en-US" sz="1600" b="1" dirty="0" smtClean="0">
                <a:latin typeface="Arial" panose="020B0604020202020204" pitchFamily="34" charset="0"/>
              </a:rPr>
              <a:t>The </a:t>
            </a:r>
            <a:r>
              <a:rPr lang="en-US" altLang="en-US" sz="1600" b="1" dirty="0">
                <a:latin typeface="Arial" panose="020B0604020202020204" pitchFamily="34" charset="0"/>
              </a:rPr>
              <a:t>Wechsler Adult Intelligence Scale (WAIS) is the most common IQ test. The scale of scores is set separately for each age group, and the scores are approximately 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Normal with mean 100 and standard deviation 15</a:t>
            </a:r>
            <a:r>
              <a:rPr lang="en-US" altLang="en-US" sz="1600" b="1" dirty="0">
                <a:latin typeface="Arial" panose="020B0604020202020204" pitchFamily="34" charset="0"/>
              </a:rPr>
              <a:t>. The organization MENSA, which calls itself “the high-IQ society,” requires a WAIS score of 130 or higher for membership. 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What percent of adults would qualify for membership</a:t>
            </a:r>
            <a:r>
              <a:rPr lang="en-US" altLang="en-US" sz="16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effectLst/>
              </a:rPr>
              <a:t>Answer:  2.28%, or 0.0228.</a:t>
            </a:r>
            <a:endParaRPr lang="en-US" altLang="en-US" sz="1600" b="1" dirty="0">
              <a:solidFill>
                <a:srgbClr val="FF0000"/>
              </a:solidFill>
              <a:latin typeface="Arial" panose="020B0604020202020204" pitchFamily="34" charset="0"/>
              <a:hlinkClick r:id="rId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61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Problem 1.137 </a:t>
            </a:r>
            <a:r>
              <a:rPr lang="en-US" sz="3600" b="1" dirty="0"/>
              <a:t>Find the </a:t>
            </a:r>
            <a:r>
              <a:rPr lang="en-US" sz="3600" b="1" dirty="0" smtClean="0"/>
              <a:t>ACT-SAT equivalent, p.75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119116"/>
            <a:ext cx="10515600" cy="2388359"/>
          </a:xfrm>
        </p:spPr>
        <p:txBody>
          <a:bodyPr>
            <a:normAutofit/>
          </a:bodyPr>
          <a:lstStyle/>
          <a:p>
            <a:r>
              <a:rPr lang="en-US" sz="1800" b="1" i="1" dirty="0" smtClean="0">
                <a:solidFill>
                  <a:srgbClr val="0070C0"/>
                </a:solidFill>
              </a:rPr>
              <a:t>There are two major tests of readiness for college, the ACT and the SAT. ACT scores are reported on a scale from 1 to 36. The distribution of </a:t>
            </a:r>
            <a:r>
              <a:rPr lang="en-US" sz="1800" b="1" i="1" dirty="0" smtClean="0">
                <a:solidFill>
                  <a:srgbClr val="FF0000"/>
                </a:solidFill>
              </a:rPr>
              <a:t>ACT </a:t>
            </a:r>
            <a:r>
              <a:rPr lang="en-US" sz="1800" b="1" i="1" dirty="0" smtClean="0">
                <a:solidFill>
                  <a:srgbClr val="0070C0"/>
                </a:solidFill>
              </a:rPr>
              <a:t>scores is approximately </a:t>
            </a:r>
            <a:r>
              <a:rPr lang="en-US" sz="1800" b="1" i="1" dirty="0">
                <a:solidFill>
                  <a:srgbClr val="FF0000"/>
                </a:solidFill>
              </a:rPr>
              <a:t>Normal with mean μ = 21.5 and standard deviation σ = 5.4</a:t>
            </a:r>
            <a:r>
              <a:rPr lang="en-US" sz="1800" b="1" i="1" dirty="0" smtClean="0">
                <a:solidFill>
                  <a:srgbClr val="0070C0"/>
                </a:solidFill>
              </a:rPr>
              <a:t>. SAT scores are reported on a scale from 600 to 2400. The distribution of SAT scores is approximately Normal with mean μ</a:t>
            </a:r>
            <a:r>
              <a:rPr lang="en-US" sz="1800" b="1" dirty="0" smtClean="0">
                <a:solidFill>
                  <a:srgbClr val="0070C0"/>
                </a:solidFill>
              </a:rPr>
              <a:t> = </a:t>
            </a:r>
            <a:r>
              <a:rPr lang="en-US" sz="1800" b="1" i="1" dirty="0" smtClean="0">
                <a:solidFill>
                  <a:srgbClr val="0070C0"/>
                </a:solidFill>
              </a:rPr>
              <a:t>1498 and standard deviation σ</a:t>
            </a:r>
            <a:r>
              <a:rPr lang="en-US" sz="1800" b="1" dirty="0" smtClean="0">
                <a:solidFill>
                  <a:srgbClr val="0070C0"/>
                </a:solidFill>
              </a:rPr>
              <a:t> = </a:t>
            </a:r>
            <a:r>
              <a:rPr lang="en-US" sz="1800" b="1" i="1" dirty="0" smtClean="0">
                <a:solidFill>
                  <a:srgbClr val="0070C0"/>
                </a:solidFill>
              </a:rPr>
              <a:t>316</a:t>
            </a:r>
            <a:r>
              <a:rPr lang="en-US" sz="1800" b="1" dirty="0" smtClean="0">
                <a:solidFill>
                  <a:srgbClr val="0070C0"/>
                </a:solidFill>
              </a:rPr>
              <a:t>. </a:t>
            </a:r>
            <a:r>
              <a:rPr lang="en-US" sz="1800" b="1" i="1" dirty="0" smtClean="0">
                <a:solidFill>
                  <a:srgbClr val="0070C0"/>
                </a:solidFill>
                <a:hlinkClick r:id="rId2"/>
              </a:rPr>
              <a:t>Exercises 1.134</a:t>
            </a:r>
            <a:r>
              <a:rPr lang="en-US" sz="1800" b="1" i="1" dirty="0" smtClean="0">
                <a:solidFill>
                  <a:srgbClr val="0070C0"/>
                </a:solidFill>
              </a:rPr>
              <a:t> to </a:t>
            </a:r>
            <a:r>
              <a:rPr lang="en-US" sz="1800" b="1" i="1" dirty="0" smtClean="0">
                <a:solidFill>
                  <a:srgbClr val="0070C0"/>
                </a:solidFill>
                <a:hlinkClick r:id="rId3"/>
              </a:rPr>
              <a:t>1.143</a:t>
            </a:r>
            <a:r>
              <a:rPr lang="en-US" sz="1800" b="1" i="1" dirty="0" smtClean="0">
                <a:solidFill>
                  <a:srgbClr val="0070C0"/>
                </a:solidFill>
              </a:rPr>
              <a:t> are based on this information.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r>
              <a:rPr lang="en-US" sz="1800" b="1" dirty="0" smtClean="0"/>
              <a:t>1.137.</a:t>
            </a:r>
            <a:r>
              <a:rPr lang="en-US" sz="1800" dirty="0" smtClean="0"/>
              <a:t> </a:t>
            </a:r>
            <a:r>
              <a:rPr lang="en-US" sz="1800" b="1" dirty="0" smtClean="0"/>
              <a:t>Alyssa scores 32 on the ACT. Assuming that both tests measure the same thing, what score on the SAT is equivalent to Alyssa’s ACT score?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Answer: About 2111.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36" t="22679" r="1636"/>
          <a:stretch/>
        </p:blipFill>
        <p:spPr>
          <a:xfrm>
            <a:off x="136478" y="0"/>
            <a:ext cx="715135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866"/>
          <a:stretch/>
        </p:blipFill>
        <p:spPr>
          <a:xfrm>
            <a:off x="7792871" y="300251"/>
            <a:ext cx="4136994" cy="22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33" y="260508"/>
            <a:ext cx="4370896" cy="224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6" y="0"/>
            <a:ext cx="7469237" cy="68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5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1: Sample Problems</vt:lpstr>
      <vt:lpstr>Problem 1.133 High IQ scores, p.75 </vt:lpstr>
      <vt:lpstr>Problem 1.137 Find the ACT-SAT equivalent, p.75</vt:lpstr>
      <vt:lpstr>PowerPoint Presentation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Sample Problems</dc:title>
  <dc:creator>Patuwo, B. eddy</dc:creator>
  <cp:lastModifiedBy>B. Eddy Patuwo</cp:lastModifiedBy>
  <cp:revision>9</cp:revision>
  <dcterms:created xsi:type="dcterms:W3CDTF">2017-02-08T20:00:43Z</dcterms:created>
  <dcterms:modified xsi:type="dcterms:W3CDTF">2017-02-12T01:08:21Z</dcterms:modified>
</cp:coreProperties>
</file>