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2" r:id="rId3"/>
    <p:sldId id="263" r:id="rId4"/>
    <p:sldId id="261" r:id="rId5"/>
    <p:sldId id="265" r:id="rId6"/>
    <p:sldId id="268" r:id="rId7"/>
    <p:sldId id="264" r:id="rId8"/>
    <p:sldId id="267" r:id="rId9"/>
    <p:sldId id="266" r:id="rId10"/>
    <p:sldId id="269" r:id="rId11"/>
  </p:sldIdLst>
  <p:sldSz cx="9144000" cy="5143500" type="screen16x9"/>
  <p:notesSz cx="6858000" cy="9144000"/>
  <p:defaultTextStyle>
    <a:defPPr>
      <a:defRPr lang="en-US"/>
    </a:defPPr>
    <a:lvl1pPr marL="0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5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CD2D9-712B-4332-9743-1A784198DFC5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422F8-BFEA-4A43-AF15-09142A44C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FontTx/>
              <a:buAutoNum type="arabicParenR"/>
            </a:pPr>
            <a:endParaRPr lang="en-US" sz="1200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2375885-DC7D-4156-99CB-32F6573ACEC6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928C-39FF-45BC-9505-0815981CCAB8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46BE-9F4B-4502-AF0D-6AB622CC4F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928C-39FF-45BC-9505-0815981CCAB8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46BE-9F4B-4502-AF0D-6AB622CC4F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928C-39FF-45BC-9505-0815981CCAB8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46BE-9F4B-4502-AF0D-6AB622CC4F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928C-39FF-45BC-9505-0815981CCAB8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46BE-9F4B-4502-AF0D-6AB622CC4F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96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2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8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50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8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7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73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70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928C-39FF-45BC-9505-0815981CCAB8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46BE-9F4B-4502-AF0D-6AB622CC4F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928C-39FF-45BC-9505-0815981CCAB8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46BE-9F4B-4502-AF0D-6AB622CC4F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928C-39FF-45BC-9505-0815981CCAB8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46BE-9F4B-4502-AF0D-6AB622CC4F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928C-39FF-45BC-9505-0815981CCAB8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46BE-9F4B-4502-AF0D-6AB622CC4F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928C-39FF-45BC-9505-0815981CCAB8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46BE-9F4B-4502-AF0D-6AB622CC4F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313" cy="87153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38983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928C-39FF-45BC-9505-0815981CCAB8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46BE-9F4B-4502-AF0D-6AB622CC4F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9626" indent="0">
              <a:buNone/>
              <a:defRPr sz="2400"/>
            </a:lvl2pPr>
            <a:lvl3pPr marL="779252" indent="0">
              <a:buNone/>
              <a:defRPr sz="2000"/>
            </a:lvl3pPr>
            <a:lvl4pPr marL="1168878" indent="0">
              <a:buNone/>
              <a:defRPr sz="1700"/>
            </a:lvl4pPr>
            <a:lvl5pPr marL="1558503" indent="0">
              <a:buNone/>
              <a:defRPr sz="1700"/>
            </a:lvl5pPr>
            <a:lvl6pPr marL="1948129" indent="0">
              <a:buNone/>
              <a:defRPr sz="1700"/>
            </a:lvl6pPr>
            <a:lvl7pPr marL="2337755" indent="0">
              <a:buNone/>
              <a:defRPr sz="1700"/>
            </a:lvl7pPr>
            <a:lvl8pPr marL="2727381" indent="0">
              <a:buNone/>
              <a:defRPr sz="1700"/>
            </a:lvl8pPr>
            <a:lvl9pPr marL="3117007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928C-39FF-45BC-9505-0815981CCAB8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46BE-9F4B-4502-AF0D-6AB622CC4F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D928C-39FF-45BC-9505-0815981CCAB8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646BE-9F4B-4502-AF0D-6AB622CC4F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79252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77925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Hp1\Downloads\Video\Introducing_the_Nymi_Band_-_YouTube.mp4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edchartarrowup-720x54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985837"/>
            <a:ext cx="6822831" cy="4157663"/>
          </a:xfrm>
        </p:spPr>
      </p:pic>
      <p:sp>
        <p:nvSpPr>
          <p:cNvPr id="5" name="TextBox 4"/>
          <p:cNvSpPr txBox="1"/>
          <p:nvPr/>
        </p:nvSpPr>
        <p:spPr>
          <a:xfrm>
            <a:off x="990600" y="3486150"/>
            <a:ext cx="2532185" cy="648074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en-US" sz="3700" b="1" dirty="0" smtClean="0"/>
              <a:t>PROJECT</a:t>
            </a:r>
            <a:endParaRPr lang="en-US" sz="37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819150"/>
            <a:ext cx="2532185" cy="648074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en-US" sz="3700" b="1" dirty="0" smtClean="0"/>
              <a:t>PRODUCT</a:t>
            </a:r>
            <a:endParaRPr lang="en-US" sz="37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Placeholder 5" descr="8H0UdTsvRFqe03hZkNJr_New York - On the rock - Empire State Build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0" y="0"/>
            <a:ext cx="9144000" cy="5233988"/>
          </a:xfrm>
          <a:prstGeom prst="rect">
            <a:avLst/>
          </a:prstGeom>
          <a:solidFill>
            <a:srgbClr val="212A33">
              <a:alpha val="7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5" tIns="45722" rIns="91445" bIns="45722"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40964" name="TextBox 12"/>
          <p:cNvSpPr txBox="1">
            <a:spLocks noChangeArrowheads="1"/>
          </p:cNvSpPr>
          <p:nvPr/>
        </p:nvSpPr>
        <p:spPr bwMode="auto">
          <a:xfrm>
            <a:off x="2725455" y="2259211"/>
            <a:ext cx="3813374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5" tIns="45722" rIns="91445" bIns="45722">
            <a:spAutoFit/>
          </a:bodyPr>
          <a:lstStyle/>
          <a:p>
            <a:pPr algn="ctr" eaLnBrk="1" hangingPunct="1"/>
            <a:r>
              <a:rPr lang="en-US" sz="4000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Any Questions?</a:t>
            </a:r>
          </a:p>
        </p:txBody>
      </p:sp>
      <p:sp>
        <p:nvSpPr>
          <p:cNvPr id="40965" name="Freeform 22"/>
          <p:cNvSpPr>
            <a:spLocks noEditPoints="1"/>
          </p:cNvSpPr>
          <p:nvPr/>
        </p:nvSpPr>
        <p:spPr bwMode="auto">
          <a:xfrm>
            <a:off x="4332622" y="1540074"/>
            <a:ext cx="478756" cy="476250"/>
          </a:xfrm>
          <a:custGeom>
            <a:avLst/>
            <a:gdLst>
              <a:gd name="T0" fmla="*/ 2147483647 w 327"/>
              <a:gd name="T1" fmla="*/ 2147483647 h 325"/>
              <a:gd name="T2" fmla="*/ 2147483647 w 327"/>
              <a:gd name="T3" fmla="*/ 0 h 325"/>
              <a:gd name="T4" fmla="*/ 2147483647 w 327"/>
              <a:gd name="T5" fmla="*/ 2147483647 h 325"/>
              <a:gd name="T6" fmla="*/ 2147483647 w 327"/>
              <a:gd name="T7" fmla="*/ 2147483647 h 325"/>
              <a:gd name="T8" fmla="*/ 2147483647 w 327"/>
              <a:gd name="T9" fmla="*/ 2147483647 h 325"/>
              <a:gd name="T10" fmla="*/ 2147483647 w 327"/>
              <a:gd name="T11" fmla="*/ 2147483647 h 325"/>
              <a:gd name="T12" fmla="*/ 2147483647 w 327"/>
              <a:gd name="T13" fmla="*/ 2147483647 h 325"/>
              <a:gd name="T14" fmla="*/ 2147483647 w 327"/>
              <a:gd name="T15" fmla="*/ 2147483647 h 325"/>
              <a:gd name="T16" fmla="*/ 2147483647 w 327"/>
              <a:gd name="T17" fmla="*/ 2147483647 h 325"/>
              <a:gd name="T18" fmla="*/ 2147483647 w 327"/>
              <a:gd name="T19" fmla="*/ 2147483647 h 325"/>
              <a:gd name="T20" fmla="*/ 2147483647 w 327"/>
              <a:gd name="T21" fmla="*/ 2147483647 h 325"/>
              <a:gd name="T22" fmla="*/ 2147483647 w 327"/>
              <a:gd name="T23" fmla="*/ 2147483647 h 325"/>
              <a:gd name="T24" fmla="*/ 2147483647 w 327"/>
              <a:gd name="T25" fmla="*/ 2147483647 h 325"/>
              <a:gd name="T26" fmla="*/ 2147483647 w 327"/>
              <a:gd name="T27" fmla="*/ 2147483647 h 325"/>
              <a:gd name="T28" fmla="*/ 2147483647 w 327"/>
              <a:gd name="T29" fmla="*/ 2147483647 h 325"/>
              <a:gd name="T30" fmla="*/ 2147483647 w 327"/>
              <a:gd name="T31" fmla="*/ 2147483647 h 325"/>
              <a:gd name="T32" fmla="*/ 2147483647 w 327"/>
              <a:gd name="T33" fmla="*/ 2147483647 h 325"/>
              <a:gd name="T34" fmla="*/ 2147483647 w 327"/>
              <a:gd name="T35" fmla="*/ 2147483647 h 325"/>
              <a:gd name="T36" fmla="*/ 2147483647 w 327"/>
              <a:gd name="T37" fmla="*/ 2147483647 h 325"/>
              <a:gd name="T38" fmla="*/ 2147483647 w 327"/>
              <a:gd name="T39" fmla="*/ 2147483647 h 325"/>
              <a:gd name="T40" fmla="*/ 2147483647 w 327"/>
              <a:gd name="T41" fmla="*/ 2147483647 h 325"/>
              <a:gd name="T42" fmla="*/ 2147483647 w 327"/>
              <a:gd name="T43" fmla="*/ 2147483647 h 325"/>
              <a:gd name="T44" fmla="*/ 2147483647 w 327"/>
              <a:gd name="T45" fmla="*/ 2147483647 h 325"/>
              <a:gd name="T46" fmla="*/ 2147483647 w 327"/>
              <a:gd name="T47" fmla="*/ 2147483647 h 325"/>
              <a:gd name="T48" fmla="*/ 2147483647 w 327"/>
              <a:gd name="T49" fmla="*/ 2147483647 h 325"/>
              <a:gd name="T50" fmla="*/ 2147483647 w 327"/>
              <a:gd name="T51" fmla="*/ 2147483647 h 325"/>
              <a:gd name="T52" fmla="*/ 2147483647 w 327"/>
              <a:gd name="T53" fmla="*/ 2147483647 h 325"/>
              <a:gd name="T54" fmla="*/ 2147483647 w 327"/>
              <a:gd name="T55" fmla="*/ 2147483647 h 325"/>
              <a:gd name="T56" fmla="*/ 2147483647 w 327"/>
              <a:gd name="T57" fmla="*/ 2147483647 h 325"/>
              <a:gd name="T58" fmla="*/ 2147483647 w 327"/>
              <a:gd name="T59" fmla="*/ 2147483647 h 325"/>
              <a:gd name="T60" fmla="*/ 2147483647 w 327"/>
              <a:gd name="T61" fmla="*/ 2147483647 h 325"/>
              <a:gd name="T62" fmla="*/ 2147483647 w 327"/>
              <a:gd name="T63" fmla="*/ 2147483647 h 325"/>
              <a:gd name="T64" fmla="*/ 2147483647 w 327"/>
              <a:gd name="T65" fmla="*/ 2147483647 h 32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327"/>
              <a:gd name="T100" fmla="*/ 0 h 325"/>
              <a:gd name="T101" fmla="*/ 327 w 327"/>
              <a:gd name="T102" fmla="*/ 325 h 32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327" h="325">
                <a:moveTo>
                  <a:pt x="321" y="2"/>
                </a:moveTo>
                <a:cubicBezTo>
                  <a:pt x="320" y="1"/>
                  <a:pt x="318" y="0"/>
                  <a:pt x="316" y="0"/>
                </a:cubicBezTo>
                <a:cubicBezTo>
                  <a:pt x="314" y="0"/>
                  <a:pt x="312" y="1"/>
                  <a:pt x="310" y="2"/>
                </a:cubicBezTo>
                <a:cubicBezTo>
                  <a:pt x="5" y="205"/>
                  <a:pt x="5" y="205"/>
                  <a:pt x="5" y="205"/>
                </a:cubicBezTo>
                <a:cubicBezTo>
                  <a:pt x="2" y="207"/>
                  <a:pt x="0" y="211"/>
                  <a:pt x="1" y="215"/>
                </a:cubicBezTo>
                <a:cubicBezTo>
                  <a:pt x="1" y="218"/>
                  <a:pt x="3" y="222"/>
                  <a:pt x="7" y="223"/>
                </a:cubicBezTo>
                <a:cubicBezTo>
                  <a:pt x="87" y="255"/>
                  <a:pt x="87" y="255"/>
                  <a:pt x="87" y="255"/>
                </a:cubicBezTo>
                <a:cubicBezTo>
                  <a:pt x="124" y="320"/>
                  <a:pt x="124" y="320"/>
                  <a:pt x="124" y="320"/>
                </a:cubicBezTo>
                <a:cubicBezTo>
                  <a:pt x="126" y="323"/>
                  <a:pt x="129" y="325"/>
                  <a:pt x="133" y="325"/>
                </a:cubicBezTo>
                <a:cubicBezTo>
                  <a:pt x="133" y="325"/>
                  <a:pt x="133" y="325"/>
                  <a:pt x="133" y="325"/>
                </a:cubicBezTo>
                <a:cubicBezTo>
                  <a:pt x="136" y="325"/>
                  <a:pt x="140" y="324"/>
                  <a:pt x="141" y="321"/>
                </a:cubicBezTo>
                <a:cubicBezTo>
                  <a:pt x="163" y="285"/>
                  <a:pt x="163" y="285"/>
                  <a:pt x="163" y="285"/>
                </a:cubicBezTo>
                <a:cubicBezTo>
                  <a:pt x="261" y="325"/>
                  <a:pt x="261" y="325"/>
                  <a:pt x="261" y="325"/>
                </a:cubicBezTo>
                <a:cubicBezTo>
                  <a:pt x="262" y="325"/>
                  <a:pt x="264" y="325"/>
                  <a:pt x="265" y="325"/>
                </a:cubicBezTo>
                <a:cubicBezTo>
                  <a:pt x="267" y="325"/>
                  <a:pt x="268" y="325"/>
                  <a:pt x="270" y="324"/>
                </a:cubicBezTo>
                <a:cubicBezTo>
                  <a:pt x="273" y="323"/>
                  <a:pt x="275" y="320"/>
                  <a:pt x="275" y="317"/>
                </a:cubicBezTo>
                <a:cubicBezTo>
                  <a:pt x="326" y="12"/>
                  <a:pt x="326" y="12"/>
                  <a:pt x="326" y="12"/>
                </a:cubicBezTo>
                <a:cubicBezTo>
                  <a:pt x="327" y="8"/>
                  <a:pt x="325" y="4"/>
                  <a:pt x="321" y="2"/>
                </a:cubicBezTo>
                <a:close/>
                <a:moveTo>
                  <a:pt x="32" y="211"/>
                </a:moveTo>
                <a:cubicBezTo>
                  <a:pt x="268" y="54"/>
                  <a:pt x="268" y="54"/>
                  <a:pt x="268" y="54"/>
                </a:cubicBezTo>
                <a:cubicBezTo>
                  <a:pt x="97" y="238"/>
                  <a:pt x="97" y="238"/>
                  <a:pt x="97" y="238"/>
                </a:cubicBezTo>
                <a:cubicBezTo>
                  <a:pt x="96" y="237"/>
                  <a:pt x="95" y="236"/>
                  <a:pt x="94" y="236"/>
                </a:cubicBezTo>
                <a:lnTo>
                  <a:pt x="32" y="211"/>
                </a:lnTo>
                <a:close/>
                <a:moveTo>
                  <a:pt x="104" y="245"/>
                </a:moveTo>
                <a:cubicBezTo>
                  <a:pt x="104" y="245"/>
                  <a:pt x="104" y="245"/>
                  <a:pt x="104" y="245"/>
                </a:cubicBezTo>
                <a:cubicBezTo>
                  <a:pt x="297" y="38"/>
                  <a:pt x="297" y="38"/>
                  <a:pt x="297" y="38"/>
                </a:cubicBezTo>
                <a:cubicBezTo>
                  <a:pt x="133" y="294"/>
                  <a:pt x="133" y="294"/>
                  <a:pt x="133" y="294"/>
                </a:cubicBezTo>
                <a:lnTo>
                  <a:pt x="104" y="245"/>
                </a:lnTo>
                <a:close/>
                <a:moveTo>
                  <a:pt x="257" y="301"/>
                </a:moveTo>
                <a:cubicBezTo>
                  <a:pt x="170" y="266"/>
                  <a:pt x="170" y="266"/>
                  <a:pt x="170" y="266"/>
                </a:cubicBezTo>
                <a:cubicBezTo>
                  <a:pt x="168" y="266"/>
                  <a:pt x="166" y="265"/>
                  <a:pt x="164" y="265"/>
                </a:cubicBezTo>
                <a:cubicBezTo>
                  <a:pt x="298" y="58"/>
                  <a:pt x="298" y="58"/>
                  <a:pt x="298" y="58"/>
                </a:cubicBezTo>
                <a:lnTo>
                  <a:pt x="257" y="30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45" tIns="45722" rIns="91445" bIns="45722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93643" y="138709"/>
            <a:ext cx="7886372" cy="994172"/>
          </a:xfrm>
        </p:spPr>
        <p:txBody>
          <a:bodyPr/>
          <a:lstStyle/>
          <a:p>
            <a:pPr eaLnBrk="1" hangingPunct="1"/>
            <a:r>
              <a:rPr sz="3300" smtClean="0">
                <a:solidFill>
                  <a:schemeClr val="tx2"/>
                </a:solidFill>
              </a:rPr>
              <a:t>State of the art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FE2A471-4EB8-49C2-8ED3-3D3728C1BC2F}" type="slidenum">
              <a:rPr lang="en-US" smtClean="0"/>
              <a:pPr/>
              <a:t>2</a:t>
            </a:fld>
            <a:endParaRPr lang="en-US" smtClean="0"/>
          </a:p>
        </p:txBody>
      </p:sp>
      <p:pic>
        <p:nvPicPr>
          <p:cNvPr id="33796" name="Picture 5" descr="Capture123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643" y="1132881"/>
            <a:ext cx="4037270" cy="165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7" descr="proj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1508" y="2900362"/>
            <a:ext cx="4037865" cy="173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9" descr="Capture122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5243" y="1105496"/>
            <a:ext cx="4399314" cy="3526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3600" smtClean="0">
                <a:solidFill>
                  <a:schemeClr val="tx2"/>
                </a:solidFill>
              </a:rPr>
              <a:t>Our Implementation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0E5AB9F-58BE-495B-AAFD-5157D8E8DFDA}" type="slidenum">
              <a:rPr lang="en-US" smtClean="0"/>
              <a:pPr/>
              <a:t>3</a:t>
            </a:fld>
            <a:endParaRPr lang="en-US" smtClean="0"/>
          </a:p>
        </p:txBody>
      </p:sp>
      <p:pic>
        <p:nvPicPr>
          <p:cNvPr id="34820" name="Picture 4" descr="Screenshot (352)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326" y="1043584"/>
            <a:ext cx="7367720" cy="39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031" y="-171450"/>
            <a:ext cx="8229600" cy="857250"/>
          </a:xfrm>
        </p:spPr>
        <p:txBody>
          <a:bodyPr/>
          <a:lstStyle/>
          <a:p>
            <a:r>
              <a:rPr lang="en-US" dirty="0" smtClean="0"/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495692" cy="4286250"/>
          </a:xfrm>
        </p:spPr>
        <p:txBody>
          <a:bodyPr>
            <a:normAutofit lnSpcReduction="10000"/>
          </a:bodyPr>
          <a:lstStyle/>
          <a:p>
            <a:r>
              <a:rPr lang="en-US" sz="2400" u="sng" dirty="0" smtClean="0">
                <a:solidFill>
                  <a:srgbClr val="FF0000"/>
                </a:solidFill>
              </a:rPr>
              <a:t>ECG Sensor</a:t>
            </a:r>
            <a:r>
              <a:rPr lang="en-US" sz="2400" dirty="0" smtClean="0"/>
              <a:t>: The ECG sensor AD8232 is the cheapest available sensor. Hence, it possess poor Signal-To-Noise ratio.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Solution</a:t>
            </a:r>
            <a:r>
              <a:rPr lang="en-US" sz="2400" dirty="0" smtClean="0"/>
              <a:t>: We used a couple of curve fitting algorithms along with band pass filters.</a:t>
            </a:r>
          </a:p>
          <a:p>
            <a:r>
              <a:rPr lang="en-US" sz="2400" u="sng" dirty="0" smtClean="0">
                <a:solidFill>
                  <a:srgbClr val="FF0000"/>
                </a:solidFill>
              </a:rPr>
              <a:t>Electrodes</a:t>
            </a:r>
            <a:r>
              <a:rPr lang="en-US" sz="2400" dirty="0" smtClean="0"/>
              <a:t>: Disposable electrodes. Need to be attached to chest every time, thereby making the signal acquisition tedious.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Solution</a:t>
            </a:r>
            <a:r>
              <a:rPr lang="en-US" sz="2400" dirty="0" smtClean="0"/>
              <a:t>: Dry electrodes can be used. </a:t>
            </a:r>
          </a:p>
          <a:p>
            <a:r>
              <a:rPr lang="en-US" sz="2400" u="sng" dirty="0" smtClean="0">
                <a:solidFill>
                  <a:srgbClr val="FF0000"/>
                </a:solidFill>
              </a:rPr>
              <a:t>Time</a:t>
            </a:r>
            <a:r>
              <a:rPr lang="en-US" sz="2400" dirty="0" smtClean="0"/>
              <a:t>: Signal Acquisition time of 10 seconds is not feasible.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Solution</a:t>
            </a:r>
            <a:r>
              <a:rPr lang="en-US" sz="2400" dirty="0" smtClean="0"/>
              <a:t>: Algorithm optimization and efficient feature extraction.</a:t>
            </a:r>
          </a:p>
          <a:p>
            <a:r>
              <a:rPr lang="en-US" sz="2400" dirty="0" smtClean="0"/>
              <a:t>Finally, employing the use of </a:t>
            </a:r>
            <a:r>
              <a:rPr lang="en-US" sz="2400" dirty="0" smtClean="0">
                <a:solidFill>
                  <a:srgbClr val="FF0000"/>
                </a:solidFill>
              </a:rPr>
              <a:t>BMD 101 ECG sensor</a:t>
            </a:r>
            <a:r>
              <a:rPr lang="en-US" sz="2400" dirty="0" smtClean="0"/>
              <a:t>; the hardware size </a:t>
            </a:r>
            <a:endParaRPr lang="en-US" sz="2400" dirty="0" smtClean="0"/>
          </a:p>
          <a:p>
            <a:pPr>
              <a:buNone/>
            </a:pPr>
            <a:r>
              <a:rPr lang="en-US" sz="2400" smtClean="0"/>
              <a:t> </a:t>
            </a:r>
            <a:r>
              <a:rPr lang="en-US" sz="2400" smtClean="0"/>
              <a:t>   </a:t>
            </a:r>
            <a:r>
              <a:rPr lang="en-US" sz="2400" smtClean="0"/>
              <a:t>can </a:t>
            </a:r>
            <a:r>
              <a:rPr lang="en-US" sz="2400" dirty="0" smtClean="0"/>
              <a:t>be reduced to that of a wearable.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031" y="171450"/>
            <a:ext cx="8229600" cy="857250"/>
          </a:xfrm>
        </p:spPr>
        <p:txBody>
          <a:bodyPr/>
          <a:lstStyle/>
          <a:p>
            <a:r>
              <a:rPr lang="en-US" dirty="0" smtClean="0"/>
              <a:t>Available alternatives</a:t>
            </a:r>
            <a:endParaRPr lang="en-US" dirty="0"/>
          </a:p>
        </p:txBody>
      </p:sp>
      <p:pic>
        <p:nvPicPr>
          <p:cNvPr id="4" name="Content Placeholder 3" descr="IMG_2053-1050x70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641" y="1200151"/>
            <a:ext cx="6266718" cy="339447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troducing_the_Nymi_Band_-_YouTube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14400" y="342900"/>
            <a:ext cx="7496909" cy="4568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3600" smtClean="0">
                <a:solidFill>
                  <a:schemeClr val="tx2"/>
                </a:solidFill>
              </a:rPr>
              <a:t>In the News..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700E58B-DEF7-4C9D-9BCF-09D962C8441E}" type="slidenum">
              <a:rPr lang="en-US" smtClean="0"/>
              <a:pPr/>
              <a:t>7</a:t>
            </a:fld>
            <a:endParaRPr lang="en-US" smtClean="0"/>
          </a:p>
        </p:txBody>
      </p:sp>
      <p:pic>
        <p:nvPicPr>
          <p:cNvPr id="39940" name="Picture 4" descr="news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0155" y="1085850"/>
            <a:ext cx="4350486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(359).png"/>
          <p:cNvPicPr>
            <a:picLocks noChangeAspect="1"/>
          </p:cNvPicPr>
          <p:nvPr/>
        </p:nvPicPr>
        <p:blipFill>
          <a:blip r:embed="rId2"/>
          <a:srcRect l="13197" t="19924" r="38445" b="19463"/>
          <a:stretch>
            <a:fillRect/>
          </a:stretch>
        </p:blipFill>
        <p:spPr>
          <a:xfrm>
            <a:off x="492369" y="400050"/>
            <a:ext cx="8018585" cy="45911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358).png"/>
          <p:cNvPicPr>
            <a:picLocks noGrp="1" noChangeAspect="1"/>
          </p:cNvPicPr>
          <p:nvPr>
            <p:ph idx="1"/>
          </p:nvPr>
        </p:nvPicPr>
        <p:blipFill>
          <a:blip r:embed="rId2"/>
          <a:srcRect l="6492" t="17645" r="32717" b="12022"/>
          <a:stretch>
            <a:fillRect/>
          </a:stretch>
        </p:blipFill>
        <p:spPr>
          <a:xfrm>
            <a:off x="562707" y="371197"/>
            <a:ext cx="8164511" cy="431510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134</Words>
  <Application>Microsoft Office PowerPoint</Application>
  <PresentationFormat>On-screen Show (16:9)</PresentationFormat>
  <Paragraphs>20</Paragraphs>
  <Slides>10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State of the art</vt:lpstr>
      <vt:lpstr>Our Implementation</vt:lpstr>
      <vt:lpstr>Challenges faced</vt:lpstr>
      <vt:lpstr>Available alternatives</vt:lpstr>
      <vt:lpstr>Slide 6</vt:lpstr>
      <vt:lpstr>In the News..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</dc:title>
  <dc:creator>Hp1</dc:creator>
  <cp:lastModifiedBy>Hp1</cp:lastModifiedBy>
  <cp:revision>13</cp:revision>
  <dcterms:created xsi:type="dcterms:W3CDTF">2017-04-09T15:46:34Z</dcterms:created>
  <dcterms:modified xsi:type="dcterms:W3CDTF">2017-04-10T03:55:18Z</dcterms:modified>
</cp:coreProperties>
</file>