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3" r:id="rId5"/>
    <p:sldId id="274" r:id="rId6"/>
    <p:sldId id="266" r:id="rId7"/>
    <p:sldId id="267" r:id="rId8"/>
    <p:sldId id="265" r:id="rId9"/>
    <p:sldId id="268" r:id="rId10"/>
    <p:sldId id="269" r:id="rId11"/>
    <p:sldId id="271" r:id="rId12"/>
    <p:sldId id="272" r:id="rId13"/>
    <p:sldId id="275" r:id="rId14"/>
    <p:sldId id="27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RODRIGUEZ BALLABRIGA" initials="LRB" lastIdx="1" clrIdx="0">
    <p:extLst>
      <p:ext uri="{19B8F6BF-5375-455C-9EA6-DF929625EA0E}">
        <p15:presenceInfo xmlns:p15="http://schemas.microsoft.com/office/powerpoint/2012/main" userId="S::lrodriba30@alumnes.ub.edu::13129294-6a51-4525-b7b8-c554379887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54B3-FCA0-4E25-B723-C4392521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F6F4B-88DF-4905-B931-FE35A21B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CF155-8AB6-4043-B413-1DCDFF7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683DF-DD48-45F4-B32A-99006E2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4FB7F-A649-4779-9C24-15D1C98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6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CCB0E-20AA-4D59-A491-028F9ACB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5BE817-1E85-4EC0-B9E4-8C05BE6FA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062D4-70EE-4307-8B28-38FB108B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A3534-431D-4CA3-A9F6-84EA80EF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374F0-E60E-4B0D-83EA-D40C65A6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6BC01-F2C4-4ADB-9978-97B22B7D7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7AA17-4724-4CC2-B4E4-4E210159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C08C0-6D96-4A98-916C-30583F8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6B468-C905-4AF8-8260-FEDF5C45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D2826-43C8-47CA-AE95-20F0D43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8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2549-0924-4C2B-966F-17D5D0C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D5877-3DDC-417B-ACC3-D87F4920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C6177-880E-49AF-8C7B-570FCD03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C82E7-22E0-475C-93FE-2209091B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5DB53-0BCD-4FEF-AA99-FCD360F5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3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680A-DCD4-443B-84EF-9301B412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0E87E-2788-4F85-8F28-E8675767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09A9A-01B7-4E6F-8E77-F124C3DD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3CFEE-9FC6-4E71-92EA-357E0BF2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B34B5-ADCF-4F59-8BFE-F2C02E9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940FB-28B8-4410-86A2-6097DCCD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7B206-FA86-4CD9-BF3F-C9F872048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F60B1-7768-4074-8796-9E29DC05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234635-FA4A-4D0D-9212-DF022574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EC39E6-B29B-4D4B-89E9-CBF30721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C6685-9CD1-4C5D-8FD4-D62427F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66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B52C-0896-46E8-B441-9FBB520E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01599C-BA03-4096-AA33-2C61D9D9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504CD-EB5A-47AB-80B7-34B15392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FE09C8-7C28-4E49-9C75-2C87F6236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44ED4-EF70-4A80-9CF2-EE8B6239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228B9D-1FBD-4AD4-AF62-D245CC7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D81D93-F6A2-4F85-9DC1-98513216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AE8F51-D2B4-48FC-94C3-4E8C7752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C81-6F9C-4314-B4C2-1006D74D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8D50CC-6F8E-4E55-83E5-77364D9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DD5EC5-139B-4DB3-A0C9-904AB51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416759-40F6-4DFD-BC9A-49B690D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55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F729B1-BF1D-4725-863A-7C86D1DD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1CBFEC-581E-4C8A-A056-8A5F239F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8CC0CD-0AA1-4109-9CC4-E5C0B548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6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B02B6-4AF8-460E-8D8A-EAFA4194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7AA8B-C3DD-4B0B-9053-930E0EEE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A1368-4663-42B0-A0A7-6EC9794C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3188C-CC98-4ED8-A5F0-8A0D5792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3385F6-5819-4615-9E60-89051934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3BDCA-767C-43BF-88D9-2A7B4E7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8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416BD-882E-451D-8490-0B83E538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DFE86A-F80F-4E0B-96B8-35ED06E01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DFA5A-3756-4216-A7C9-8450D2D0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CE12B-5C1D-424F-8630-48502200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F6ABB-C3EA-417F-9415-449ED20A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E9042-2981-40D3-8AD6-B944686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078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CB470F-FBE7-41AF-85B7-1B1B661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BAF14-6CEC-4951-AA33-F5E2644F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07D8E-76A7-487D-91BD-AD67D6EA4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14A2-1226-44C2-B43D-A9E401E68A94}" type="datetimeFigureOut">
              <a:rPr lang="es-ES" smtClean="0"/>
              <a:t>18/06/2021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96E53-233A-4288-B856-A37B7A304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EB6AA-7DB7-4734-8D4F-41111FB21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D138-6274-4298-AF53-A2C215FEF7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3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F9E75-8F95-42E3-9C9E-82466A41C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00083-C6B7-45D3-A1F4-8A12F7093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36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CBB4A970-98A4-4F79-99B9-7CFCB20F0464}"/>
              </a:ext>
            </a:extLst>
          </p:cNvPr>
          <p:cNvSpPr/>
          <p:nvPr/>
        </p:nvSpPr>
        <p:spPr>
          <a:xfrm>
            <a:off x="585927" y="2838433"/>
            <a:ext cx="2114144" cy="11673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i="1" noProof="1">
                <a:solidFill>
                  <a:schemeClr val="tx1"/>
                </a:solidFill>
              </a:rPr>
              <a:t>Basketball-Reference</a:t>
            </a:r>
          </a:p>
          <a:p>
            <a:pPr algn="ctr"/>
            <a:r>
              <a:rPr lang="ca-ES" sz="1600" noProof="1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3E0C46E-D92C-4A37-8DA6-AA2E7A845F78}"/>
              </a:ext>
            </a:extLst>
          </p:cNvPr>
          <p:cNvSpPr/>
          <p:nvPr/>
        </p:nvSpPr>
        <p:spPr>
          <a:xfrm>
            <a:off x="5498055" y="2838432"/>
            <a:ext cx="1195889" cy="116735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play-by-play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2006A65-5305-4AD0-B9E0-0203445360B7}"/>
              </a:ext>
            </a:extLst>
          </p:cNvPr>
          <p:cNvSpPr/>
          <p:nvPr/>
        </p:nvSpPr>
        <p:spPr>
          <a:xfrm>
            <a:off x="3191517" y="3058127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Standard play-by-play obtention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FFADF9A-0C8B-415E-8711-51EF47969272}"/>
              </a:ext>
            </a:extLst>
          </p:cNvPr>
          <p:cNvSpPr/>
          <p:nvPr/>
        </p:nvSpPr>
        <p:spPr>
          <a:xfrm>
            <a:off x="7170938" y="1489022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6A9FC8-2921-4F69-94C2-5A57556F48EE}"/>
              </a:ext>
            </a:extLst>
          </p:cNvPr>
          <p:cNvSpPr/>
          <p:nvPr/>
        </p:nvSpPr>
        <p:spPr>
          <a:xfrm>
            <a:off x="7170937" y="2594049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B846A9B-BBF3-4E9B-AD32-A805EB0D4652}"/>
              </a:ext>
            </a:extLst>
          </p:cNvPr>
          <p:cNvSpPr/>
          <p:nvPr/>
        </p:nvSpPr>
        <p:spPr>
          <a:xfrm>
            <a:off x="7170936" y="3699076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statistics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AE3A308-C84E-4767-A575-AB6630A11F99}"/>
              </a:ext>
            </a:extLst>
          </p:cNvPr>
          <p:cNvSpPr/>
          <p:nvPr/>
        </p:nvSpPr>
        <p:spPr>
          <a:xfrm>
            <a:off x="7170936" y="5297728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A4C2D503-8477-47CE-99C7-665C06C4B846}"/>
              </a:ext>
            </a:extLst>
          </p:cNvPr>
          <p:cNvSpPr/>
          <p:nvPr/>
        </p:nvSpPr>
        <p:spPr>
          <a:xfrm>
            <a:off x="9357607" y="2447682"/>
            <a:ext cx="871147" cy="102070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0FE05C1-2797-4AB0-90AC-702BDB6B3CA9}"/>
              </a:ext>
            </a:extLst>
          </p:cNvPr>
          <p:cNvSpPr/>
          <p:nvPr/>
        </p:nvSpPr>
        <p:spPr>
          <a:xfrm>
            <a:off x="9357606" y="1342655"/>
            <a:ext cx="871147" cy="102070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4F0AB45A-D567-4355-9186-35DFDCE6021D}"/>
              </a:ext>
            </a:extLst>
          </p:cNvPr>
          <p:cNvSpPr/>
          <p:nvPr/>
        </p:nvSpPr>
        <p:spPr>
          <a:xfrm>
            <a:off x="9335430" y="3552709"/>
            <a:ext cx="893324" cy="102070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statistics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5C40B62A-2E03-4902-8E82-EF81B9D9339C}"/>
              </a:ext>
            </a:extLst>
          </p:cNvPr>
          <p:cNvSpPr/>
          <p:nvPr/>
        </p:nvSpPr>
        <p:spPr>
          <a:xfrm>
            <a:off x="9383139" y="5151361"/>
            <a:ext cx="871148" cy="102070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51A4427-3069-4D4A-9293-1C3BADE4ECB0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>
            <a:off x="2698309" y="3422111"/>
            <a:ext cx="49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F96DBE-462E-48A8-90BA-DB39833565CB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4922662" y="3422111"/>
            <a:ext cx="57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ADE5139-CCED-4ADB-A352-C0D8090CDAE1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 flipV="1">
            <a:off x="6693944" y="2958033"/>
            <a:ext cx="476993" cy="46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FE653B6-D60E-4D68-9334-D653284BA200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flipV="1">
            <a:off x="6693944" y="1853006"/>
            <a:ext cx="476994" cy="156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394274F-B8BA-418D-A3F7-C84F4EBEC2FE}"/>
              </a:ext>
            </a:extLst>
          </p:cNvPr>
          <p:cNvCxnSpPr>
            <a:cxnSpLocks/>
            <a:stCxn id="6" idx="4"/>
            <a:endCxn id="10" idx="1"/>
          </p:cNvCxnSpPr>
          <p:nvPr/>
        </p:nvCxnSpPr>
        <p:spPr>
          <a:xfrm>
            <a:off x="6693944" y="3422111"/>
            <a:ext cx="476992" cy="64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40E9758-B210-4D8C-ABF6-D5EE167A9B62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>
            <a:off x="6693944" y="3422111"/>
            <a:ext cx="476992" cy="223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AF7512B-BF1A-42BA-9B31-E03749AC7D25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902083" y="1853006"/>
            <a:ext cx="45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7052B73-9866-4425-837D-A8204F196CF7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8902082" y="2958033"/>
            <a:ext cx="45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228632A-BA93-489C-B933-CBB5623A37E7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>
            <a:off x="8902081" y="4063060"/>
            <a:ext cx="433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3444225-2C97-4A8A-BB7F-CE657E17FBA2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>
            <a:off x="8902081" y="5661712"/>
            <a:ext cx="4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2BCA851-FDA2-4A14-8055-9FC8BB544366}"/>
              </a:ext>
            </a:extLst>
          </p:cNvPr>
          <p:cNvSpPr txBox="1"/>
          <p:nvPr/>
        </p:nvSpPr>
        <p:spPr>
          <a:xfrm>
            <a:off x="7928094" y="4585387"/>
            <a:ext cx="216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  <a:endParaRPr lang="es-ES" sz="10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8C2D51-248D-45E0-86BF-4A27BD56EA91}"/>
              </a:ext>
            </a:extLst>
          </p:cNvPr>
          <p:cNvSpPr txBox="1"/>
          <p:nvPr/>
        </p:nvSpPr>
        <p:spPr>
          <a:xfrm>
            <a:off x="9684816" y="4585387"/>
            <a:ext cx="216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15364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CBB4A970-98A4-4F79-99B9-7CFCB20F0464}"/>
              </a:ext>
            </a:extLst>
          </p:cNvPr>
          <p:cNvSpPr/>
          <p:nvPr/>
        </p:nvSpPr>
        <p:spPr>
          <a:xfrm>
            <a:off x="711716" y="1012352"/>
            <a:ext cx="1946251" cy="96948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i="1" dirty="0">
                <a:solidFill>
                  <a:schemeClr val="tx1"/>
                </a:solidFill>
              </a:rPr>
              <a:t>Basketball-Reference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website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3E0C46E-D92C-4A37-8DA6-AA2E7A845F78}"/>
              </a:ext>
            </a:extLst>
          </p:cNvPr>
          <p:cNvSpPr/>
          <p:nvPr/>
        </p:nvSpPr>
        <p:spPr>
          <a:xfrm>
            <a:off x="5334385" y="913414"/>
            <a:ext cx="1195889" cy="116735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2006A65-5305-4AD0-B9E0-0203445360B7}"/>
              </a:ext>
            </a:extLst>
          </p:cNvPr>
          <p:cNvSpPr/>
          <p:nvPr/>
        </p:nvSpPr>
        <p:spPr>
          <a:xfrm>
            <a:off x="3130603" y="1133109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 obtention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FFADF9A-0C8B-415E-8711-51EF47969272}"/>
              </a:ext>
            </a:extLst>
          </p:cNvPr>
          <p:cNvSpPr/>
          <p:nvPr/>
        </p:nvSpPr>
        <p:spPr>
          <a:xfrm>
            <a:off x="7440589" y="1133109"/>
            <a:ext cx="1809943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6A9FC8-2921-4F69-94C2-5A57556F48EE}"/>
              </a:ext>
            </a:extLst>
          </p:cNvPr>
          <p:cNvSpPr/>
          <p:nvPr/>
        </p:nvSpPr>
        <p:spPr>
          <a:xfrm>
            <a:off x="7431986" y="3715653"/>
            <a:ext cx="1818546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Statistics evolution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B846A9B-BBF3-4E9B-AD32-A805EB0D4652}"/>
              </a:ext>
            </a:extLst>
          </p:cNvPr>
          <p:cNvSpPr/>
          <p:nvPr/>
        </p:nvSpPr>
        <p:spPr>
          <a:xfrm>
            <a:off x="7423382" y="2424381"/>
            <a:ext cx="1818546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Results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AE3A308-C84E-4767-A575-AB6630A11F99}"/>
              </a:ext>
            </a:extLst>
          </p:cNvPr>
          <p:cNvSpPr/>
          <p:nvPr/>
        </p:nvSpPr>
        <p:spPr>
          <a:xfrm>
            <a:off x="7423382" y="5006925"/>
            <a:ext cx="1816060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A4C2D503-8477-47CE-99C7-665C06C4B846}"/>
              </a:ext>
            </a:extLst>
          </p:cNvPr>
          <p:cNvSpPr/>
          <p:nvPr/>
        </p:nvSpPr>
        <p:spPr>
          <a:xfrm>
            <a:off x="5334385" y="3366575"/>
            <a:ext cx="1044226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#2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0FE05C1-2797-4AB0-90AC-702BDB6B3CA9}"/>
              </a:ext>
            </a:extLst>
          </p:cNvPr>
          <p:cNvSpPr/>
          <p:nvPr/>
        </p:nvSpPr>
        <p:spPr>
          <a:xfrm>
            <a:off x="5338267" y="2389226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#1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5C40B62A-2E03-4902-8E82-EF81B9D9339C}"/>
              </a:ext>
            </a:extLst>
          </p:cNvPr>
          <p:cNvSpPr/>
          <p:nvPr/>
        </p:nvSpPr>
        <p:spPr>
          <a:xfrm>
            <a:off x="5330359" y="4343924"/>
            <a:ext cx="1044224" cy="75873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51A4427-3069-4D4A-9293-1C3BADE4ECB0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>
            <a:off x="2656345" y="1497093"/>
            <a:ext cx="47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F96DBE-462E-48A8-90BA-DB39833565CB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4861748" y="1497093"/>
            <a:ext cx="47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FE653B6-D60E-4D68-9334-D653284BA200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6530274" y="1497093"/>
            <a:ext cx="91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12CE6E3-14F8-4400-9BF9-C0360986A546}"/>
              </a:ext>
            </a:extLst>
          </p:cNvPr>
          <p:cNvCxnSpPr>
            <a:cxnSpLocks/>
            <a:stCxn id="13" idx="4"/>
            <a:endCxn id="8" idx="1"/>
          </p:cNvCxnSpPr>
          <p:nvPr/>
        </p:nvCxnSpPr>
        <p:spPr>
          <a:xfrm flipV="1">
            <a:off x="6382494" y="1497093"/>
            <a:ext cx="1058095" cy="12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1E31386-F541-4244-B5A8-91B32906922E}"/>
              </a:ext>
            </a:extLst>
          </p:cNvPr>
          <p:cNvCxnSpPr>
            <a:cxnSpLocks/>
            <a:stCxn id="12" idx="4"/>
            <a:endCxn id="8" idx="1"/>
          </p:cNvCxnSpPr>
          <p:nvPr/>
        </p:nvCxnSpPr>
        <p:spPr>
          <a:xfrm flipV="1">
            <a:off x="6378611" y="1497093"/>
            <a:ext cx="1061978" cy="22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B3CC60E-5F0C-4E5A-A547-DE079137ACE0}"/>
              </a:ext>
            </a:extLst>
          </p:cNvPr>
          <p:cNvCxnSpPr>
            <a:cxnSpLocks/>
            <a:stCxn id="15" idx="4"/>
            <a:endCxn id="8" idx="1"/>
          </p:cNvCxnSpPr>
          <p:nvPr/>
        </p:nvCxnSpPr>
        <p:spPr>
          <a:xfrm flipV="1">
            <a:off x="6374583" y="1497093"/>
            <a:ext cx="1066006" cy="322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ilindro 114">
            <a:extLst>
              <a:ext uri="{FF2B5EF4-FFF2-40B4-BE49-F238E27FC236}">
                <a16:creationId xmlns:a16="http://schemas.microsoft.com/office/drawing/2014/main" id="{28F4391E-5615-4E28-AC7F-648FEB18DCA9}"/>
              </a:ext>
            </a:extLst>
          </p:cNvPr>
          <p:cNvSpPr/>
          <p:nvPr/>
        </p:nvSpPr>
        <p:spPr>
          <a:xfrm>
            <a:off x="10158641" y="1120998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Season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7C80D484-9156-444E-A6A4-6CFA4C42D238}"/>
              </a:ext>
            </a:extLst>
          </p:cNvPr>
          <p:cNvCxnSpPr>
            <a:cxnSpLocks/>
            <a:stCxn id="8" idx="3"/>
            <a:endCxn id="115" idx="2"/>
          </p:cNvCxnSpPr>
          <p:nvPr/>
        </p:nvCxnSpPr>
        <p:spPr>
          <a:xfrm>
            <a:off x="9250532" y="1497093"/>
            <a:ext cx="908109" cy="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ilindro 130">
            <a:extLst>
              <a:ext uri="{FF2B5EF4-FFF2-40B4-BE49-F238E27FC236}">
                <a16:creationId xmlns:a16="http://schemas.microsoft.com/office/drawing/2014/main" id="{FA64D472-380F-4BC4-B856-063C6372B0D6}"/>
              </a:ext>
            </a:extLst>
          </p:cNvPr>
          <p:cNvSpPr/>
          <p:nvPr/>
        </p:nvSpPr>
        <p:spPr>
          <a:xfrm>
            <a:off x="10158640" y="2408997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2" name="Cilindro 131">
            <a:extLst>
              <a:ext uri="{FF2B5EF4-FFF2-40B4-BE49-F238E27FC236}">
                <a16:creationId xmlns:a16="http://schemas.microsoft.com/office/drawing/2014/main" id="{72EF7E55-719C-4DF7-8D04-F56ADFBB9D94}"/>
              </a:ext>
            </a:extLst>
          </p:cNvPr>
          <p:cNvSpPr/>
          <p:nvPr/>
        </p:nvSpPr>
        <p:spPr>
          <a:xfrm>
            <a:off x="10158640" y="3696996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Statistics evolution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1" name="Cilindro 140">
            <a:extLst>
              <a:ext uri="{FF2B5EF4-FFF2-40B4-BE49-F238E27FC236}">
                <a16:creationId xmlns:a16="http://schemas.microsoft.com/office/drawing/2014/main" id="{C6B29E8A-36F1-45E6-B519-3B908BE79C18}"/>
              </a:ext>
            </a:extLst>
          </p:cNvPr>
          <p:cNvSpPr/>
          <p:nvPr/>
        </p:nvSpPr>
        <p:spPr>
          <a:xfrm>
            <a:off x="10158640" y="4991541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070E42D3-9083-4EC0-8338-3270C2FDD09A}"/>
              </a:ext>
            </a:extLst>
          </p:cNvPr>
          <p:cNvCxnSpPr>
            <a:stCxn id="10" idx="3"/>
            <a:endCxn id="131" idx="2"/>
          </p:cNvCxnSpPr>
          <p:nvPr/>
        </p:nvCxnSpPr>
        <p:spPr>
          <a:xfrm>
            <a:off x="9241928" y="2788365"/>
            <a:ext cx="916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A4CF34E-F42A-4B6B-A573-7404FA2B3C33}"/>
              </a:ext>
            </a:extLst>
          </p:cNvPr>
          <p:cNvCxnSpPr>
            <a:stCxn id="9" idx="3"/>
            <a:endCxn id="132" idx="2"/>
          </p:cNvCxnSpPr>
          <p:nvPr/>
        </p:nvCxnSpPr>
        <p:spPr>
          <a:xfrm flipV="1">
            <a:off x="9250532" y="4076364"/>
            <a:ext cx="908108" cy="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C2D4D627-DD63-4F15-BA38-DD1C47274410}"/>
              </a:ext>
            </a:extLst>
          </p:cNvPr>
          <p:cNvCxnSpPr>
            <a:stCxn id="11" idx="3"/>
            <a:endCxn id="141" idx="2"/>
          </p:cNvCxnSpPr>
          <p:nvPr/>
        </p:nvCxnSpPr>
        <p:spPr>
          <a:xfrm>
            <a:off x="9239442" y="5370909"/>
            <a:ext cx="91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B66ACDFA-73B7-49EA-BF67-5D53EF09F66B}"/>
              </a:ext>
            </a:extLst>
          </p:cNvPr>
          <p:cNvCxnSpPr>
            <a:stCxn id="6" idx="4"/>
            <a:endCxn id="11" idx="1"/>
          </p:cNvCxnSpPr>
          <p:nvPr/>
        </p:nvCxnSpPr>
        <p:spPr>
          <a:xfrm>
            <a:off x="6530274" y="1497093"/>
            <a:ext cx="893108" cy="387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E2173855-9ACC-4C18-8FE2-6444E538DF74}"/>
              </a:ext>
            </a:extLst>
          </p:cNvPr>
          <p:cNvCxnSpPr>
            <a:stCxn id="6" idx="4"/>
            <a:endCxn id="10" idx="1"/>
          </p:cNvCxnSpPr>
          <p:nvPr/>
        </p:nvCxnSpPr>
        <p:spPr>
          <a:xfrm>
            <a:off x="6530274" y="1497093"/>
            <a:ext cx="893108" cy="129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E6162610-8BBA-4848-A53A-FE78B82E6793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6530274" y="1497093"/>
            <a:ext cx="901712" cy="258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CBB4A970-98A4-4F79-99B9-7CFCB20F0464}"/>
              </a:ext>
            </a:extLst>
          </p:cNvPr>
          <p:cNvSpPr/>
          <p:nvPr/>
        </p:nvSpPr>
        <p:spPr>
          <a:xfrm>
            <a:off x="576249" y="1029285"/>
            <a:ext cx="1946251" cy="96948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i="1" dirty="0">
                <a:solidFill>
                  <a:schemeClr val="tx1"/>
                </a:solidFill>
              </a:rPr>
              <a:t>Basketball-Reference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website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3E0C46E-D92C-4A37-8DA6-AA2E7A845F78}"/>
              </a:ext>
            </a:extLst>
          </p:cNvPr>
          <p:cNvSpPr/>
          <p:nvPr/>
        </p:nvSpPr>
        <p:spPr>
          <a:xfrm>
            <a:off x="5198918" y="930347"/>
            <a:ext cx="1195889" cy="116735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2006A65-5305-4AD0-B9E0-0203445360B7}"/>
              </a:ext>
            </a:extLst>
          </p:cNvPr>
          <p:cNvSpPr/>
          <p:nvPr/>
        </p:nvSpPr>
        <p:spPr>
          <a:xfrm>
            <a:off x="2995136" y="1150042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 obtention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FFADF9A-0C8B-415E-8711-51EF47969272}"/>
              </a:ext>
            </a:extLst>
          </p:cNvPr>
          <p:cNvSpPr/>
          <p:nvPr/>
        </p:nvSpPr>
        <p:spPr>
          <a:xfrm>
            <a:off x="420020" y="2837351"/>
            <a:ext cx="1809943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Season box score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6A9FC8-2921-4F69-94C2-5A57556F48EE}"/>
              </a:ext>
            </a:extLst>
          </p:cNvPr>
          <p:cNvSpPr/>
          <p:nvPr/>
        </p:nvSpPr>
        <p:spPr>
          <a:xfrm>
            <a:off x="4556703" y="2837349"/>
            <a:ext cx="1818546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Statistics evolution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AE3A308-C84E-4767-A575-AB6630A11F99}"/>
              </a:ext>
            </a:extLst>
          </p:cNvPr>
          <p:cNvSpPr/>
          <p:nvPr/>
        </p:nvSpPr>
        <p:spPr>
          <a:xfrm>
            <a:off x="8481938" y="2844507"/>
            <a:ext cx="1816060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A4C2D503-8477-47CE-99C7-665C06C4B846}"/>
              </a:ext>
            </a:extLst>
          </p:cNvPr>
          <p:cNvSpPr/>
          <p:nvPr/>
        </p:nvSpPr>
        <p:spPr>
          <a:xfrm>
            <a:off x="1618862" y="4255122"/>
            <a:ext cx="1044226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#2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0FE05C1-2797-4AB0-90AC-702BDB6B3CA9}"/>
              </a:ext>
            </a:extLst>
          </p:cNvPr>
          <p:cNvSpPr/>
          <p:nvPr/>
        </p:nvSpPr>
        <p:spPr>
          <a:xfrm>
            <a:off x="331552" y="4255122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#1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5C40B62A-2E03-4902-8E82-EF81B9D9339C}"/>
              </a:ext>
            </a:extLst>
          </p:cNvPr>
          <p:cNvSpPr/>
          <p:nvPr/>
        </p:nvSpPr>
        <p:spPr>
          <a:xfrm>
            <a:off x="2841069" y="4255122"/>
            <a:ext cx="1044224" cy="75873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51A4427-3069-4D4A-9293-1C3BADE4ECB0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>
            <a:off x="2520878" y="1514026"/>
            <a:ext cx="47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F96DBE-462E-48A8-90BA-DB39833565CB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4726281" y="1514026"/>
            <a:ext cx="47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ilindro 114">
            <a:extLst>
              <a:ext uri="{FF2B5EF4-FFF2-40B4-BE49-F238E27FC236}">
                <a16:creationId xmlns:a16="http://schemas.microsoft.com/office/drawing/2014/main" id="{28F4391E-5615-4E28-AC7F-648FEB18DCA9}"/>
              </a:ext>
            </a:extLst>
          </p:cNvPr>
          <p:cNvSpPr/>
          <p:nvPr/>
        </p:nvSpPr>
        <p:spPr>
          <a:xfrm>
            <a:off x="2612820" y="2821967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Season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7C80D484-9156-444E-A6A4-6CFA4C42D238}"/>
              </a:ext>
            </a:extLst>
          </p:cNvPr>
          <p:cNvCxnSpPr>
            <a:cxnSpLocks/>
            <a:stCxn id="8" idx="3"/>
            <a:endCxn id="115" idx="2"/>
          </p:cNvCxnSpPr>
          <p:nvPr/>
        </p:nvCxnSpPr>
        <p:spPr>
          <a:xfrm>
            <a:off x="2229963" y="3201335"/>
            <a:ext cx="38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ilindro 131">
            <a:extLst>
              <a:ext uri="{FF2B5EF4-FFF2-40B4-BE49-F238E27FC236}">
                <a16:creationId xmlns:a16="http://schemas.microsoft.com/office/drawing/2014/main" id="{72EF7E55-719C-4DF7-8D04-F56ADFBB9D94}"/>
              </a:ext>
            </a:extLst>
          </p:cNvPr>
          <p:cNvSpPr/>
          <p:nvPr/>
        </p:nvSpPr>
        <p:spPr>
          <a:xfrm>
            <a:off x="6755277" y="2821965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Statistics evolution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1" name="Cilindro 140">
            <a:extLst>
              <a:ext uri="{FF2B5EF4-FFF2-40B4-BE49-F238E27FC236}">
                <a16:creationId xmlns:a16="http://schemas.microsoft.com/office/drawing/2014/main" id="{C6B29E8A-36F1-45E6-B519-3B908BE79C18}"/>
              </a:ext>
            </a:extLst>
          </p:cNvPr>
          <p:cNvSpPr/>
          <p:nvPr/>
        </p:nvSpPr>
        <p:spPr>
          <a:xfrm>
            <a:off x="10678026" y="2829123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A4CF34E-F42A-4B6B-A573-7404FA2B3C33}"/>
              </a:ext>
            </a:extLst>
          </p:cNvPr>
          <p:cNvCxnSpPr>
            <a:stCxn id="9" idx="3"/>
            <a:endCxn id="132" idx="2"/>
          </p:cNvCxnSpPr>
          <p:nvPr/>
        </p:nvCxnSpPr>
        <p:spPr>
          <a:xfrm>
            <a:off x="6375249" y="3201333"/>
            <a:ext cx="38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C2D4D627-DD63-4F15-BA38-DD1C47274410}"/>
              </a:ext>
            </a:extLst>
          </p:cNvPr>
          <p:cNvCxnSpPr>
            <a:stCxn id="11" idx="3"/>
            <a:endCxn id="141" idx="2"/>
          </p:cNvCxnSpPr>
          <p:nvPr/>
        </p:nvCxnSpPr>
        <p:spPr>
          <a:xfrm>
            <a:off x="10297998" y="3208491"/>
            <a:ext cx="38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81A62FB-C3DE-457F-B1DD-AADE8E8DD86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5465976" y="2097705"/>
            <a:ext cx="330887" cy="73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BB7A1A3-3DBE-4820-B191-ACC915E4B5B7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324992" y="2097705"/>
            <a:ext cx="4471871" cy="73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9AD14AD-124F-49E3-8965-37EC04FD5F7F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flipV="1">
            <a:off x="853666" y="3565319"/>
            <a:ext cx="471326" cy="68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0D57A86-0525-477B-999C-AE68B7B3CF82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flipH="1" flipV="1">
            <a:off x="1324992" y="3565319"/>
            <a:ext cx="815983" cy="68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2669D01-6811-4139-A7C1-3FC3ED4CA069}"/>
              </a:ext>
            </a:extLst>
          </p:cNvPr>
          <p:cNvCxnSpPr>
            <a:stCxn id="15" idx="1"/>
            <a:endCxn id="8" idx="2"/>
          </p:cNvCxnSpPr>
          <p:nvPr/>
        </p:nvCxnSpPr>
        <p:spPr>
          <a:xfrm flipH="1" flipV="1">
            <a:off x="1324992" y="3565319"/>
            <a:ext cx="2038189" cy="68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ilindro 69">
            <a:extLst>
              <a:ext uri="{FF2B5EF4-FFF2-40B4-BE49-F238E27FC236}">
                <a16:creationId xmlns:a16="http://schemas.microsoft.com/office/drawing/2014/main" id="{8513FE66-4105-4921-9462-C976CD602C39}"/>
              </a:ext>
            </a:extLst>
          </p:cNvPr>
          <p:cNvSpPr/>
          <p:nvPr/>
        </p:nvSpPr>
        <p:spPr>
          <a:xfrm>
            <a:off x="5682862" y="4255122"/>
            <a:ext cx="1044226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#2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statistic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1" name="Cilindro 70">
            <a:extLst>
              <a:ext uri="{FF2B5EF4-FFF2-40B4-BE49-F238E27FC236}">
                <a16:creationId xmlns:a16="http://schemas.microsoft.com/office/drawing/2014/main" id="{2A5902AC-A2D9-4FD3-8795-827968CA410E}"/>
              </a:ext>
            </a:extLst>
          </p:cNvPr>
          <p:cNvSpPr/>
          <p:nvPr/>
        </p:nvSpPr>
        <p:spPr>
          <a:xfrm>
            <a:off x="4395552" y="4255122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#1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statistic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2" name="Cilindro 71">
            <a:extLst>
              <a:ext uri="{FF2B5EF4-FFF2-40B4-BE49-F238E27FC236}">
                <a16:creationId xmlns:a16="http://schemas.microsoft.com/office/drawing/2014/main" id="{86F6F6B5-E725-4FA8-8015-F5371217B9FC}"/>
              </a:ext>
            </a:extLst>
          </p:cNvPr>
          <p:cNvSpPr/>
          <p:nvPr/>
        </p:nvSpPr>
        <p:spPr>
          <a:xfrm>
            <a:off x="6905069" y="4255122"/>
            <a:ext cx="1044224" cy="75873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1CF2924-30C3-4E2F-AA17-27E748392D23}"/>
              </a:ext>
            </a:extLst>
          </p:cNvPr>
          <p:cNvCxnSpPr>
            <a:stCxn id="71" idx="1"/>
            <a:endCxn id="9" idx="2"/>
          </p:cNvCxnSpPr>
          <p:nvPr/>
        </p:nvCxnSpPr>
        <p:spPr>
          <a:xfrm flipV="1">
            <a:off x="4917666" y="3565317"/>
            <a:ext cx="548310" cy="68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BB66E84-D0B1-4884-A4B4-80CB485EBFDA}"/>
              </a:ext>
            </a:extLst>
          </p:cNvPr>
          <p:cNvCxnSpPr>
            <a:stCxn id="70" idx="1"/>
            <a:endCxn id="9" idx="2"/>
          </p:cNvCxnSpPr>
          <p:nvPr/>
        </p:nvCxnSpPr>
        <p:spPr>
          <a:xfrm flipH="1" flipV="1">
            <a:off x="5465976" y="3565317"/>
            <a:ext cx="738999" cy="68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584D84A-5689-4126-BD4A-05A74BF421ED}"/>
              </a:ext>
            </a:extLst>
          </p:cNvPr>
          <p:cNvCxnSpPr>
            <a:stCxn id="72" idx="1"/>
            <a:endCxn id="9" idx="2"/>
          </p:cNvCxnSpPr>
          <p:nvPr/>
        </p:nvCxnSpPr>
        <p:spPr>
          <a:xfrm flipH="1" flipV="1">
            <a:off x="5465976" y="3565317"/>
            <a:ext cx="1961205" cy="68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ilindro 78">
            <a:extLst>
              <a:ext uri="{FF2B5EF4-FFF2-40B4-BE49-F238E27FC236}">
                <a16:creationId xmlns:a16="http://schemas.microsoft.com/office/drawing/2014/main" id="{A9045590-BE34-4199-A244-66F2DAD716D5}"/>
              </a:ext>
            </a:extLst>
          </p:cNvPr>
          <p:cNvSpPr/>
          <p:nvPr/>
        </p:nvSpPr>
        <p:spPr>
          <a:xfrm>
            <a:off x="9552129" y="4255122"/>
            <a:ext cx="1044226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#2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0" name="Cilindro 79">
            <a:extLst>
              <a:ext uri="{FF2B5EF4-FFF2-40B4-BE49-F238E27FC236}">
                <a16:creationId xmlns:a16="http://schemas.microsoft.com/office/drawing/2014/main" id="{FD1011AF-FB59-4B4E-860D-8800B4822DEA}"/>
              </a:ext>
            </a:extLst>
          </p:cNvPr>
          <p:cNvSpPr/>
          <p:nvPr/>
        </p:nvSpPr>
        <p:spPr>
          <a:xfrm>
            <a:off x="8264819" y="4255122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#1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1" name="Cilindro 80">
            <a:extLst>
              <a:ext uri="{FF2B5EF4-FFF2-40B4-BE49-F238E27FC236}">
                <a16:creationId xmlns:a16="http://schemas.microsoft.com/office/drawing/2014/main" id="{8AF0E4DB-CC44-413A-9EF0-6FFC844EE81B}"/>
              </a:ext>
            </a:extLst>
          </p:cNvPr>
          <p:cNvSpPr/>
          <p:nvPr/>
        </p:nvSpPr>
        <p:spPr>
          <a:xfrm>
            <a:off x="10774336" y="4255122"/>
            <a:ext cx="1044224" cy="75873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58EB9B3-902E-41B5-81D1-1C816B66DF7A}"/>
              </a:ext>
            </a:extLst>
          </p:cNvPr>
          <p:cNvCxnSpPr>
            <a:stCxn id="80" idx="1"/>
            <a:endCxn id="11" idx="2"/>
          </p:cNvCxnSpPr>
          <p:nvPr/>
        </p:nvCxnSpPr>
        <p:spPr>
          <a:xfrm flipV="1">
            <a:off x="8786933" y="3572475"/>
            <a:ext cx="603035" cy="68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DEDD6EA1-2B14-4E96-86D9-1C2472C4AF5C}"/>
              </a:ext>
            </a:extLst>
          </p:cNvPr>
          <p:cNvCxnSpPr>
            <a:stCxn id="79" idx="1"/>
            <a:endCxn id="11" idx="2"/>
          </p:cNvCxnSpPr>
          <p:nvPr/>
        </p:nvCxnSpPr>
        <p:spPr>
          <a:xfrm flipH="1" flipV="1">
            <a:off x="9389968" y="3572475"/>
            <a:ext cx="684274" cy="68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AC7CB48-CB37-4D37-A3C4-4BA2D6107E65}"/>
              </a:ext>
            </a:extLst>
          </p:cNvPr>
          <p:cNvCxnSpPr>
            <a:stCxn id="81" idx="1"/>
            <a:endCxn id="11" idx="2"/>
          </p:cNvCxnSpPr>
          <p:nvPr/>
        </p:nvCxnSpPr>
        <p:spPr>
          <a:xfrm flipH="1" flipV="1">
            <a:off x="9389968" y="3572475"/>
            <a:ext cx="1906480" cy="68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117128A6-1CDF-4542-9C84-6F7E449D56C8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5796863" y="2097705"/>
            <a:ext cx="3593105" cy="74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CBB4A970-98A4-4F79-99B9-7CFCB20F0464}"/>
              </a:ext>
            </a:extLst>
          </p:cNvPr>
          <p:cNvSpPr/>
          <p:nvPr/>
        </p:nvSpPr>
        <p:spPr>
          <a:xfrm>
            <a:off x="469717" y="2574000"/>
            <a:ext cx="1946251" cy="96948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i="1" dirty="0">
                <a:solidFill>
                  <a:schemeClr val="tx1"/>
                </a:solidFill>
              </a:rPr>
              <a:t>Basketball-Reference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website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3E0C46E-D92C-4A37-8DA6-AA2E7A845F78}"/>
              </a:ext>
            </a:extLst>
          </p:cNvPr>
          <p:cNvSpPr/>
          <p:nvPr/>
        </p:nvSpPr>
        <p:spPr>
          <a:xfrm>
            <a:off x="5092386" y="2475061"/>
            <a:ext cx="1195889" cy="116735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2006A65-5305-4AD0-B9E0-0203445360B7}"/>
              </a:ext>
            </a:extLst>
          </p:cNvPr>
          <p:cNvSpPr/>
          <p:nvPr/>
        </p:nvSpPr>
        <p:spPr>
          <a:xfrm>
            <a:off x="2888604" y="2694757"/>
            <a:ext cx="1731145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 obtention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FFADF9A-0C8B-415E-8711-51EF47969272}"/>
              </a:ext>
            </a:extLst>
          </p:cNvPr>
          <p:cNvSpPr/>
          <p:nvPr/>
        </p:nvSpPr>
        <p:spPr>
          <a:xfrm>
            <a:off x="6760912" y="1593542"/>
            <a:ext cx="1809943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Season box score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6A9FC8-2921-4F69-94C2-5A57556F48EE}"/>
              </a:ext>
            </a:extLst>
          </p:cNvPr>
          <p:cNvSpPr/>
          <p:nvPr/>
        </p:nvSpPr>
        <p:spPr>
          <a:xfrm>
            <a:off x="6760912" y="2694756"/>
            <a:ext cx="1818546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Statistics evolution calculation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AE3A308-C84E-4767-A575-AB6630A11F99}"/>
              </a:ext>
            </a:extLst>
          </p:cNvPr>
          <p:cNvSpPr/>
          <p:nvPr/>
        </p:nvSpPr>
        <p:spPr>
          <a:xfrm>
            <a:off x="6760912" y="3813727"/>
            <a:ext cx="1816060" cy="727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51A4427-3069-4D4A-9293-1C3BADE4ECB0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>
            <a:off x="2414346" y="3058741"/>
            <a:ext cx="47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F96DBE-462E-48A8-90BA-DB39833565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19749" y="3058741"/>
            <a:ext cx="47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ilindro 114">
            <a:extLst>
              <a:ext uri="{FF2B5EF4-FFF2-40B4-BE49-F238E27FC236}">
                <a16:creationId xmlns:a16="http://schemas.microsoft.com/office/drawing/2014/main" id="{28F4391E-5615-4E28-AC7F-648FEB18DCA9}"/>
              </a:ext>
            </a:extLst>
          </p:cNvPr>
          <p:cNvSpPr/>
          <p:nvPr/>
        </p:nvSpPr>
        <p:spPr>
          <a:xfrm>
            <a:off x="8953712" y="1578158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Season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7C80D484-9156-444E-A6A4-6CFA4C42D238}"/>
              </a:ext>
            </a:extLst>
          </p:cNvPr>
          <p:cNvCxnSpPr>
            <a:cxnSpLocks/>
            <a:stCxn id="8" idx="3"/>
            <a:endCxn id="115" idx="2"/>
          </p:cNvCxnSpPr>
          <p:nvPr/>
        </p:nvCxnSpPr>
        <p:spPr>
          <a:xfrm>
            <a:off x="8570855" y="1957526"/>
            <a:ext cx="38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ilindro 131">
            <a:extLst>
              <a:ext uri="{FF2B5EF4-FFF2-40B4-BE49-F238E27FC236}">
                <a16:creationId xmlns:a16="http://schemas.microsoft.com/office/drawing/2014/main" id="{72EF7E55-719C-4DF7-8D04-F56ADFBB9D94}"/>
              </a:ext>
            </a:extLst>
          </p:cNvPr>
          <p:cNvSpPr/>
          <p:nvPr/>
        </p:nvSpPr>
        <p:spPr>
          <a:xfrm>
            <a:off x="8953712" y="2680289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Statistics evolution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1" name="Cilindro 140">
            <a:extLst>
              <a:ext uri="{FF2B5EF4-FFF2-40B4-BE49-F238E27FC236}">
                <a16:creationId xmlns:a16="http://schemas.microsoft.com/office/drawing/2014/main" id="{C6B29E8A-36F1-45E6-B519-3B908BE79C18}"/>
              </a:ext>
            </a:extLst>
          </p:cNvPr>
          <p:cNvSpPr/>
          <p:nvPr/>
        </p:nvSpPr>
        <p:spPr>
          <a:xfrm>
            <a:off x="8957000" y="3798343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A4CF34E-F42A-4B6B-A573-7404FA2B3C33}"/>
              </a:ext>
            </a:extLst>
          </p:cNvPr>
          <p:cNvCxnSpPr>
            <a:cxnSpLocks/>
            <a:stCxn id="9" idx="3"/>
            <a:endCxn id="132" idx="2"/>
          </p:cNvCxnSpPr>
          <p:nvPr/>
        </p:nvCxnSpPr>
        <p:spPr>
          <a:xfrm>
            <a:off x="8579458" y="3058740"/>
            <a:ext cx="374254" cy="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C2D4D627-DD63-4F15-BA38-DD1C47274410}"/>
              </a:ext>
            </a:extLst>
          </p:cNvPr>
          <p:cNvCxnSpPr>
            <a:stCxn id="11" idx="3"/>
            <a:endCxn id="141" idx="2"/>
          </p:cNvCxnSpPr>
          <p:nvPr/>
        </p:nvCxnSpPr>
        <p:spPr>
          <a:xfrm>
            <a:off x="8576972" y="4177711"/>
            <a:ext cx="38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53F7D7C-DCAE-47D7-BDBF-E5A7B1769AD6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6288275" y="1957526"/>
            <a:ext cx="472637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6DA869-6950-4DE6-AB20-FF55DD4A30F1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6288275" y="3058740"/>
            <a:ext cx="47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1BAA63D-D0EF-46C7-BE8C-23785D8947B1}"/>
              </a:ext>
            </a:extLst>
          </p:cNvPr>
          <p:cNvCxnSpPr>
            <a:stCxn id="6" idx="4"/>
            <a:endCxn id="11" idx="1"/>
          </p:cNvCxnSpPr>
          <p:nvPr/>
        </p:nvCxnSpPr>
        <p:spPr>
          <a:xfrm>
            <a:off x="6288275" y="3058740"/>
            <a:ext cx="472637" cy="111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9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96FCE03-6DC4-40A2-A955-56C79BC08431}"/>
              </a:ext>
            </a:extLst>
          </p:cNvPr>
          <p:cNvSpPr/>
          <p:nvPr/>
        </p:nvSpPr>
        <p:spPr>
          <a:xfrm>
            <a:off x="1871133" y="1456909"/>
            <a:ext cx="8590632" cy="3301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3E0C46E-D92C-4A37-8DA6-AA2E7A845F78}"/>
              </a:ext>
            </a:extLst>
          </p:cNvPr>
          <p:cNvSpPr/>
          <p:nvPr/>
        </p:nvSpPr>
        <p:spPr>
          <a:xfrm>
            <a:off x="369518" y="2627830"/>
            <a:ext cx="1195889" cy="116735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list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5" name="Cilindro 114">
            <a:extLst>
              <a:ext uri="{FF2B5EF4-FFF2-40B4-BE49-F238E27FC236}">
                <a16:creationId xmlns:a16="http://schemas.microsoft.com/office/drawing/2014/main" id="{28F4391E-5615-4E28-AC7F-648FEB18DCA9}"/>
              </a:ext>
            </a:extLst>
          </p:cNvPr>
          <p:cNvSpPr/>
          <p:nvPr/>
        </p:nvSpPr>
        <p:spPr>
          <a:xfrm>
            <a:off x="10715682" y="2841629"/>
            <a:ext cx="1044227" cy="75873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Season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7C80D484-9156-444E-A6A4-6CFA4C42D23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10168587" y="3220997"/>
            <a:ext cx="547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53F7D7C-DCAE-47D7-BDBF-E5A7B1769AD6}"/>
              </a:ext>
            </a:extLst>
          </p:cNvPr>
          <p:cNvCxnSpPr>
            <a:cxnSpLocks/>
            <a:stCxn id="6" idx="4"/>
            <a:endCxn id="16" idx="1"/>
          </p:cNvCxnSpPr>
          <p:nvPr/>
        </p:nvCxnSpPr>
        <p:spPr>
          <a:xfrm>
            <a:off x="1565407" y="3211509"/>
            <a:ext cx="55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2770A9-8C9A-4F2B-ADF1-D919E14067C2}"/>
              </a:ext>
            </a:extLst>
          </p:cNvPr>
          <p:cNvSpPr txBox="1"/>
          <p:nvPr/>
        </p:nvSpPr>
        <p:spPr>
          <a:xfrm>
            <a:off x="2203052" y="1614140"/>
            <a:ext cx="28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Season box score calculation</a:t>
            </a:r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7BE6BED-9BE3-4CDA-93E1-E66CA1C0D317}"/>
              </a:ext>
            </a:extLst>
          </p:cNvPr>
          <p:cNvSpPr/>
          <p:nvPr/>
        </p:nvSpPr>
        <p:spPr>
          <a:xfrm>
            <a:off x="2125050" y="2890886"/>
            <a:ext cx="1976770" cy="6412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generation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D3D4249-C83C-4C64-B213-0C6354CE5EB5}"/>
              </a:ext>
            </a:extLst>
          </p:cNvPr>
          <p:cNvSpPr/>
          <p:nvPr/>
        </p:nvSpPr>
        <p:spPr>
          <a:xfrm>
            <a:off x="4651349" y="2247086"/>
            <a:ext cx="1419197" cy="641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i="1" dirty="0">
                <a:solidFill>
                  <a:schemeClr val="tx1"/>
                </a:solidFill>
              </a:rPr>
              <a:t>Match</a:t>
            </a:r>
            <a:r>
              <a:rPr lang="ca-ES" sz="1600" dirty="0">
                <a:solidFill>
                  <a:schemeClr val="tx1"/>
                </a:solidFill>
              </a:rPr>
              <a:t> class instance #1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49BD000-F14C-4F74-B182-B39C612448F5}"/>
              </a:ext>
            </a:extLst>
          </p:cNvPr>
          <p:cNvSpPr/>
          <p:nvPr/>
        </p:nvSpPr>
        <p:spPr>
          <a:xfrm>
            <a:off x="4638249" y="3624516"/>
            <a:ext cx="1419197" cy="641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i="1" dirty="0">
                <a:solidFill>
                  <a:schemeClr val="tx1"/>
                </a:solidFill>
              </a:rPr>
              <a:t>Match</a:t>
            </a:r>
            <a:r>
              <a:rPr lang="ca-ES" sz="1600" dirty="0">
                <a:solidFill>
                  <a:schemeClr val="tx1"/>
                </a:solidFill>
              </a:rPr>
              <a:t> class instance #n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BED62A-FEB7-4DAB-8C37-2BC04CEAB45A}"/>
              </a:ext>
            </a:extLst>
          </p:cNvPr>
          <p:cNvSpPr txBox="1"/>
          <p:nvPr/>
        </p:nvSpPr>
        <p:spPr>
          <a:xfrm>
            <a:off x="5238682" y="2943998"/>
            <a:ext cx="218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  <a:endParaRPr lang="es-ES" sz="1000" b="1" dirty="0"/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90EDC4F1-AA18-46E5-A6F4-EA5C649A6894}"/>
              </a:ext>
            </a:extLst>
          </p:cNvPr>
          <p:cNvSpPr/>
          <p:nvPr/>
        </p:nvSpPr>
        <p:spPr>
          <a:xfrm>
            <a:off x="6625400" y="2150611"/>
            <a:ext cx="1044227" cy="83419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#1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3043787C-293B-4C38-88C4-9D84989B82CF}"/>
              </a:ext>
            </a:extLst>
          </p:cNvPr>
          <p:cNvSpPr/>
          <p:nvPr/>
        </p:nvSpPr>
        <p:spPr>
          <a:xfrm>
            <a:off x="6627419" y="3528041"/>
            <a:ext cx="1044227" cy="83419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Match #n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B1A1943-9BB1-4E4C-A814-03F08BD26766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 flipV="1">
            <a:off x="4101820" y="2567709"/>
            <a:ext cx="549529" cy="6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2A13820-9CEA-461E-8FDB-F44FBDB568EB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4101820" y="3211509"/>
            <a:ext cx="536429" cy="73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4A28C92-AD6E-46C4-B3CE-9ADEA956B01F}"/>
              </a:ext>
            </a:extLst>
          </p:cNvPr>
          <p:cNvCxnSpPr>
            <a:stCxn id="32" idx="3"/>
            <a:endCxn id="35" idx="2"/>
          </p:cNvCxnSpPr>
          <p:nvPr/>
        </p:nvCxnSpPr>
        <p:spPr>
          <a:xfrm>
            <a:off x="6070546" y="2567709"/>
            <a:ext cx="55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C39C010-477F-47EE-A164-8AC46BE23A3D}"/>
              </a:ext>
            </a:extLst>
          </p:cNvPr>
          <p:cNvCxnSpPr>
            <a:cxnSpLocks/>
            <a:stCxn id="33" idx="3"/>
            <a:endCxn id="36" idx="2"/>
          </p:cNvCxnSpPr>
          <p:nvPr/>
        </p:nvCxnSpPr>
        <p:spPr>
          <a:xfrm>
            <a:off x="6057446" y="3945139"/>
            <a:ext cx="56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FECE52D-085D-4800-8695-03A7A1092CC7}"/>
              </a:ext>
            </a:extLst>
          </p:cNvPr>
          <p:cNvSpPr txBox="1"/>
          <p:nvPr/>
        </p:nvSpPr>
        <p:spPr>
          <a:xfrm>
            <a:off x="7038349" y="2934510"/>
            <a:ext cx="218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</a:p>
          <a:p>
            <a:r>
              <a:rPr lang="ca-ES" sz="1000" b="1" dirty="0"/>
              <a:t>.</a:t>
            </a:r>
            <a:endParaRPr lang="es-ES" sz="1000" b="1" dirty="0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C314461-15CD-4127-BF6A-3B7D39BDD786}"/>
              </a:ext>
            </a:extLst>
          </p:cNvPr>
          <p:cNvSpPr/>
          <p:nvPr/>
        </p:nvSpPr>
        <p:spPr>
          <a:xfrm>
            <a:off x="8191817" y="2900374"/>
            <a:ext cx="1976770" cy="6412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 combination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EC6094F-5215-4850-9236-31315958E96D}"/>
              </a:ext>
            </a:extLst>
          </p:cNvPr>
          <p:cNvCxnSpPr>
            <a:stCxn id="35" idx="4"/>
            <a:endCxn id="64" idx="1"/>
          </p:cNvCxnSpPr>
          <p:nvPr/>
        </p:nvCxnSpPr>
        <p:spPr>
          <a:xfrm>
            <a:off x="7669627" y="2567709"/>
            <a:ext cx="522190" cy="65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C1D7189-3818-4B77-8FE9-E822D37D6310}"/>
              </a:ext>
            </a:extLst>
          </p:cNvPr>
          <p:cNvCxnSpPr>
            <a:stCxn id="36" idx="4"/>
            <a:endCxn id="64" idx="1"/>
          </p:cNvCxnSpPr>
          <p:nvPr/>
        </p:nvCxnSpPr>
        <p:spPr>
          <a:xfrm flipV="1">
            <a:off x="7671646" y="3220997"/>
            <a:ext cx="520171" cy="7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264940" y="2242252"/>
            <a:ext cx="277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/>
              <a:t>Basketball</a:t>
            </a:r>
            <a:r>
              <a:rPr lang="ca-ES" sz="2400" dirty="0"/>
              <a:t> Reference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2291888" y="324617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2238989" y="4141715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4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309040" y="342900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Boxscore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FF1986-301E-469C-8B26-E5BBBA9FEC8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043906" y="2473085"/>
            <a:ext cx="4265134" cy="118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CD97490-CA19-4545-AB5D-5198EEB46B5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16958" y="3477009"/>
            <a:ext cx="5292082" cy="182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C1DB235-9290-42F7-8950-7FB21789C52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069857" y="3659833"/>
            <a:ext cx="5239183" cy="712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3B5BA39-F170-4615-8430-65AE6B4FDD6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62172" y="3659833"/>
            <a:ext cx="5446868" cy="1716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608655" y="1359958"/>
            <a:ext cx="209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Data sources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7979366" y="1403892"/>
            <a:ext cx="19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Information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9404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608655" y="2282549"/>
            <a:ext cx="209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Data source #1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3" y="486970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258193" y="2244471"/>
            <a:ext cx="137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Box 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608655" y="1358432"/>
            <a:ext cx="209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Data sources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044031" y="1358432"/>
            <a:ext cx="19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Information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8325807" y="3090358"/>
            <a:ext cx="127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Graphics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7709400" y="4745516"/>
            <a:ext cx="251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Visual</a:t>
            </a:r>
            <a:r>
              <a:rPr lang="es-ES" sz="2400" dirty="0"/>
              <a:t> p</a:t>
            </a:r>
            <a:r>
              <a:rPr lang="ca-ES" sz="2400" dirty="0"/>
              <a:t>lay-by-play</a:t>
            </a:r>
            <a:endParaRPr lang="es-ES" sz="24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46F6585-3C9E-4F16-A25D-0C4A9D2D73E4}"/>
              </a:ext>
            </a:extLst>
          </p:cNvPr>
          <p:cNvSpPr/>
          <p:nvPr/>
        </p:nvSpPr>
        <p:spPr>
          <a:xfrm>
            <a:off x="8134132" y="3936245"/>
            <a:ext cx="166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Information</a:t>
            </a:r>
            <a:endParaRPr lang="es-ES" sz="24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D95A93E-A473-4B3D-8C70-C53E39AC8618}"/>
              </a:ext>
            </a:extLst>
          </p:cNvPr>
          <p:cNvSpPr/>
          <p:nvPr/>
        </p:nvSpPr>
        <p:spPr>
          <a:xfrm>
            <a:off x="1633117" y="3154918"/>
            <a:ext cx="2042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Data source #2</a:t>
            </a:r>
            <a:endParaRPr lang="es-ES" sz="24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7249FB5-263E-480C-8C57-9A52F1E036CD}"/>
              </a:ext>
            </a:extLst>
          </p:cNvPr>
          <p:cNvSpPr/>
          <p:nvPr/>
        </p:nvSpPr>
        <p:spPr>
          <a:xfrm>
            <a:off x="1608655" y="4012312"/>
            <a:ext cx="2042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Data source #3</a:t>
            </a:r>
            <a:endParaRPr lang="es-ES" sz="2400" dirty="0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80E4502-F589-4588-B165-BB660799A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700190" y="2475304"/>
            <a:ext cx="4558003" cy="3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99AFA086-E5EE-40DD-B8B4-5A8DA8C9B388}"/>
              </a:ext>
            </a:extLst>
          </p:cNvPr>
          <p:cNvCxnSpPr>
            <a:endCxn id="19" idx="1"/>
          </p:cNvCxnSpPr>
          <p:nvPr/>
        </p:nvCxnSpPr>
        <p:spPr>
          <a:xfrm>
            <a:off x="3700190" y="2512381"/>
            <a:ext cx="4625617" cy="80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E4DDA74-B9C1-4952-958E-2A40B270AE75}"/>
              </a:ext>
            </a:extLst>
          </p:cNvPr>
          <p:cNvCxnSpPr>
            <a:endCxn id="21" idx="1"/>
          </p:cNvCxnSpPr>
          <p:nvPr/>
        </p:nvCxnSpPr>
        <p:spPr>
          <a:xfrm>
            <a:off x="3700190" y="2513382"/>
            <a:ext cx="4009210" cy="246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B67C5740-537D-48FB-90FB-23AA6BDF3895}"/>
              </a:ext>
            </a:extLst>
          </p:cNvPr>
          <p:cNvCxnSpPr>
            <a:stCxn id="4" idx="3"/>
            <a:endCxn id="28" idx="1"/>
          </p:cNvCxnSpPr>
          <p:nvPr/>
        </p:nvCxnSpPr>
        <p:spPr>
          <a:xfrm>
            <a:off x="3700190" y="2513382"/>
            <a:ext cx="4433942" cy="165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8B123462-39D6-4679-8D07-9F17E88C536E}"/>
              </a:ext>
            </a:extLst>
          </p:cNvPr>
          <p:cNvCxnSpPr>
            <a:stCxn id="46" idx="3"/>
            <a:endCxn id="19" idx="1"/>
          </p:cNvCxnSpPr>
          <p:nvPr/>
        </p:nvCxnSpPr>
        <p:spPr>
          <a:xfrm flipV="1">
            <a:off x="3651265" y="3321191"/>
            <a:ext cx="4674542" cy="9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8E1C64E-A709-4F71-B9A4-FF0702926BA9}"/>
              </a:ext>
            </a:extLst>
          </p:cNvPr>
          <p:cNvCxnSpPr>
            <a:endCxn id="8" idx="1"/>
          </p:cNvCxnSpPr>
          <p:nvPr/>
        </p:nvCxnSpPr>
        <p:spPr>
          <a:xfrm flipV="1">
            <a:off x="3651265" y="2475304"/>
            <a:ext cx="4606928" cy="177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C1DB6AFB-21E7-4393-AAD3-0D71AF642759}"/>
              </a:ext>
            </a:extLst>
          </p:cNvPr>
          <p:cNvCxnSpPr>
            <a:endCxn id="21" idx="1"/>
          </p:cNvCxnSpPr>
          <p:nvPr/>
        </p:nvCxnSpPr>
        <p:spPr>
          <a:xfrm>
            <a:off x="3651265" y="4243145"/>
            <a:ext cx="4058135" cy="73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330F6229-AE96-46B5-B3CB-8AB7A2C6C074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3651265" y="4167078"/>
            <a:ext cx="4482867" cy="7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8DEA1F-7AC7-48AC-8ED4-6A4A60CC8858}"/>
              </a:ext>
            </a:extLst>
          </p:cNvPr>
          <p:cNvCxnSpPr>
            <a:stCxn id="7" idx="3"/>
          </p:cNvCxnSpPr>
          <p:nvPr/>
        </p:nvCxnSpPr>
        <p:spPr>
          <a:xfrm flipV="1">
            <a:off x="2862171" y="2475304"/>
            <a:ext cx="5396022" cy="262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829D611-5CCB-4E14-AB6C-00C4EE0E0394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2862171" y="3321191"/>
            <a:ext cx="5463636" cy="177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AD874C8-9EF1-47E3-8D46-CCBFFE467B6A}"/>
              </a:ext>
            </a:extLst>
          </p:cNvPr>
          <p:cNvCxnSpPr>
            <a:endCxn id="28" idx="1"/>
          </p:cNvCxnSpPr>
          <p:nvPr/>
        </p:nvCxnSpPr>
        <p:spPr>
          <a:xfrm flipV="1">
            <a:off x="2862171" y="4167078"/>
            <a:ext cx="5271961" cy="93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EB017DC-E929-4CA9-A403-2B0DA8D65181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2862171" y="4976349"/>
            <a:ext cx="4847229" cy="1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D9DB463-A38B-4A31-92D2-615CBFFF5045}"/>
              </a:ext>
            </a:extLst>
          </p:cNvPr>
          <p:cNvCxnSpPr>
            <a:endCxn id="8" idx="1"/>
          </p:cNvCxnSpPr>
          <p:nvPr/>
        </p:nvCxnSpPr>
        <p:spPr>
          <a:xfrm flipV="1">
            <a:off x="3651265" y="2475304"/>
            <a:ext cx="4606928" cy="95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2CA06F1-3EC5-4740-AD62-06FCA9527FF4}"/>
              </a:ext>
            </a:extLst>
          </p:cNvPr>
          <p:cNvCxnSpPr>
            <a:endCxn id="19" idx="1"/>
          </p:cNvCxnSpPr>
          <p:nvPr/>
        </p:nvCxnSpPr>
        <p:spPr>
          <a:xfrm flipV="1">
            <a:off x="3651265" y="3321191"/>
            <a:ext cx="4674542" cy="10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8DE1062-6099-49BB-8A9C-A2C592CD6292}"/>
              </a:ext>
            </a:extLst>
          </p:cNvPr>
          <p:cNvCxnSpPr>
            <a:endCxn id="28" idx="1"/>
          </p:cNvCxnSpPr>
          <p:nvPr/>
        </p:nvCxnSpPr>
        <p:spPr>
          <a:xfrm>
            <a:off x="3651265" y="3429000"/>
            <a:ext cx="4482867" cy="73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2E6D320-BD35-4DB5-9FCC-9F5FD3E68764}"/>
              </a:ext>
            </a:extLst>
          </p:cNvPr>
          <p:cNvCxnSpPr>
            <a:endCxn id="21" idx="1"/>
          </p:cNvCxnSpPr>
          <p:nvPr/>
        </p:nvCxnSpPr>
        <p:spPr>
          <a:xfrm>
            <a:off x="3651265" y="3429000"/>
            <a:ext cx="4058135" cy="154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8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01DA734-EDAB-45EE-B437-E3D258B60D35}"/>
              </a:ext>
            </a:extLst>
          </p:cNvPr>
          <p:cNvSpPr/>
          <p:nvPr/>
        </p:nvSpPr>
        <p:spPr>
          <a:xfrm>
            <a:off x="3936998" y="271534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Box score calculation </a:t>
            </a:r>
          </a:p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from source #1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DAF1BF5-1FB5-4344-AE24-B6C909867817}"/>
              </a:ext>
            </a:extLst>
          </p:cNvPr>
          <p:cNvSpPr/>
          <p:nvPr/>
        </p:nvSpPr>
        <p:spPr>
          <a:xfrm>
            <a:off x="3936998" y="980524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 calculation 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from source #2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8618EBB-970B-4C16-BE4E-A3A952A3C360}"/>
              </a:ext>
            </a:extLst>
          </p:cNvPr>
          <p:cNvSpPr/>
          <p:nvPr/>
        </p:nvSpPr>
        <p:spPr>
          <a:xfrm>
            <a:off x="3936998" y="1695082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Graphics calculation 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from source #1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364564D-F451-4FBD-831A-2DB857AE57A8}"/>
              </a:ext>
            </a:extLst>
          </p:cNvPr>
          <p:cNvSpPr/>
          <p:nvPr/>
        </p:nvSpPr>
        <p:spPr>
          <a:xfrm>
            <a:off x="3936998" y="2409641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Graphics calculation 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from source #2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5C801D4-3FA5-45B0-851D-5498FB8205FF}"/>
              </a:ext>
            </a:extLst>
          </p:cNvPr>
          <p:cNvSpPr/>
          <p:nvPr/>
        </p:nvSpPr>
        <p:spPr>
          <a:xfrm>
            <a:off x="3936998" y="3124200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Visual play-by-play elaboration  from source #1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9F1D339-AAE3-409A-9810-0E903F2A338C}"/>
              </a:ext>
            </a:extLst>
          </p:cNvPr>
          <p:cNvSpPr/>
          <p:nvPr/>
        </p:nvSpPr>
        <p:spPr>
          <a:xfrm>
            <a:off x="3936998" y="3838759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Visual play-by-play elaboration  from source #2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70E0216-7C0E-42B4-B5C4-F6CBD6FDCF0C}"/>
              </a:ext>
            </a:extLst>
          </p:cNvPr>
          <p:cNvSpPr/>
          <p:nvPr/>
        </p:nvSpPr>
        <p:spPr>
          <a:xfrm>
            <a:off x="6942664" y="326567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67617FD-2DC8-4623-BEE7-8E139C3CD17B}"/>
              </a:ext>
            </a:extLst>
          </p:cNvPr>
          <p:cNvSpPr/>
          <p:nvPr/>
        </p:nvSpPr>
        <p:spPr>
          <a:xfrm>
            <a:off x="6942664" y="1035557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B83E9B0-EB0A-4193-9A6C-BCD15C51023B}"/>
              </a:ext>
            </a:extLst>
          </p:cNvPr>
          <p:cNvSpPr/>
          <p:nvPr/>
        </p:nvSpPr>
        <p:spPr>
          <a:xfrm>
            <a:off x="6942663" y="1750115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Graphics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1BFE804-EB5A-4E3B-9E26-8D982DB310A5}"/>
              </a:ext>
            </a:extLst>
          </p:cNvPr>
          <p:cNvSpPr/>
          <p:nvPr/>
        </p:nvSpPr>
        <p:spPr>
          <a:xfrm>
            <a:off x="6942663" y="2464674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Graphics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E7C33CE5-AE60-41CC-A6A1-A4FE653ACEE6}"/>
              </a:ext>
            </a:extLst>
          </p:cNvPr>
          <p:cNvSpPr/>
          <p:nvPr/>
        </p:nvSpPr>
        <p:spPr>
          <a:xfrm>
            <a:off x="6942663" y="3179233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Visual play-by-play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2B1159B0-1616-4B48-AD35-79300834A2AD}"/>
              </a:ext>
            </a:extLst>
          </p:cNvPr>
          <p:cNvSpPr/>
          <p:nvPr/>
        </p:nvSpPr>
        <p:spPr>
          <a:xfrm>
            <a:off x="6942662" y="3893792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Visual play-by-play</a:t>
            </a:r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547F66CC-4EFE-4CB7-A91F-37180A7D9FF7}"/>
              </a:ext>
            </a:extLst>
          </p:cNvPr>
          <p:cNvSpPr/>
          <p:nvPr/>
        </p:nvSpPr>
        <p:spPr>
          <a:xfrm>
            <a:off x="1421987" y="979971"/>
            <a:ext cx="1380065" cy="67408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Source #1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CC18D514-B589-4BBE-BD5C-C34B150608AE}"/>
              </a:ext>
            </a:extLst>
          </p:cNvPr>
          <p:cNvSpPr/>
          <p:nvPr/>
        </p:nvSpPr>
        <p:spPr>
          <a:xfrm>
            <a:off x="1421986" y="3036709"/>
            <a:ext cx="1380065" cy="69778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Source #2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A34138-FF59-40A0-B478-715C65F6AB9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473950" y="576334"/>
            <a:ext cx="46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B818940-B430-49A8-A109-8750D8CD6DC4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>
            <a:off x="6473950" y="1285324"/>
            <a:ext cx="46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23FDF3-BA29-428D-A4CB-1AC76601C366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6473950" y="1999882"/>
            <a:ext cx="4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90A4650-4302-451A-8E8C-A1FAFB8E2336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6473950" y="2714441"/>
            <a:ext cx="4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BF8FB63-2D6A-4257-A9E9-AADFB277A5CE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6473950" y="4143559"/>
            <a:ext cx="46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C55CD2B8-AFEE-46A9-8788-2517BF315B93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6473950" y="3429000"/>
            <a:ext cx="4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A057BC57-F89A-4614-8B63-6172D12CFB6C}"/>
              </a:ext>
            </a:extLst>
          </p:cNvPr>
          <p:cNvSpPr/>
          <p:nvPr/>
        </p:nvSpPr>
        <p:spPr>
          <a:xfrm>
            <a:off x="3936997" y="4553317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 calculation 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from source #1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ABDE2A74-1819-4B50-9F26-27B495DCDB49}"/>
              </a:ext>
            </a:extLst>
          </p:cNvPr>
          <p:cNvSpPr/>
          <p:nvPr/>
        </p:nvSpPr>
        <p:spPr>
          <a:xfrm>
            <a:off x="3936998" y="5267875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 calculation </a:t>
            </a:r>
          </a:p>
          <a:p>
            <a:pPr algn="ctr"/>
            <a:r>
              <a:rPr lang="ca-ES" sz="1600" dirty="0">
                <a:solidFill>
                  <a:schemeClr val="tx1"/>
                </a:solidFill>
              </a:rPr>
              <a:t>from source #2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F05B3F54-5880-4DCF-A572-3C5CEE41C5CA}"/>
              </a:ext>
            </a:extLst>
          </p:cNvPr>
          <p:cNvSpPr/>
          <p:nvPr/>
        </p:nvSpPr>
        <p:spPr>
          <a:xfrm>
            <a:off x="6942662" y="4608350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E258F850-1A11-4E16-86BD-8368B68F6F60}"/>
              </a:ext>
            </a:extLst>
          </p:cNvPr>
          <p:cNvSpPr/>
          <p:nvPr/>
        </p:nvSpPr>
        <p:spPr>
          <a:xfrm>
            <a:off x="6942662" y="5322908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F89D14E9-A05D-44DC-872E-63EEB4C1AFC6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6473950" y="5572675"/>
            <a:ext cx="46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45469054-A02D-4E44-9334-644626D3A43D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6473949" y="4858117"/>
            <a:ext cx="4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36047335-F902-4D13-92E3-F3CE7A30DD9D}"/>
              </a:ext>
            </a:extLst>
          </p:cNvPr>
          <p:cNvCxnSpPr>
            <a:cxnSpLocks/>
            <a:stCxn id="52" idx="4"/>
            <a:endCxn id="83" idx="1"/>
          </p:cNvCxnSpPr>
          <p:nvPr/>
        </p:nvCxnSpPr>
        <p:spPr>
          <a:xfrm>
            <a:off x="2802051" y="3385602"/>
            <a:ext cx="1134947" cy="218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59C1815E-55C9-4F36-9EEF-526B7E241D7B}"/>
              </a:ext>
            </a:extLst>
          </p:cNvPr>
          <p:cNvCxnSpPr>
            <a:cxnSpLocks/>
            <a:stCxn id="52" idx="4"/>
            <a:endCxn id="34" idx="1"/>
          </p:cNvCxnSpPr>
          <p:nvPr/>
        </p:nvCxnSpPr>
        <p:spPr>
          <a:xfrm flipV="1">
            <a:off x="2802051" y="2714441"/>
            <a:ext cx="1134947" cy="6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9686EB10-C7A8-406C-BE91-57CD8E46EBC5}"/>
              </a:ext>
            </a:extLst>
          </p:cNvPr>
          <p:cNvCxnSpPr>
            <a:cxnSpLocks/>
            <a:stCxn id="52" idx="4"/>
            <a:endCxn id="37" idx="1"/>
          </p:cNvCxnSpPr>
          <p:nvPr/>
        </p:nvCxnSpPr>
        <p:spPr>
          <a:xfrm>
            <a:off x="2802051" y="3385602"/>
            <a:ext cx="1134947" cy="75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2BD08B24-AA69-4B6B-89F8-480AF4FD26B9}"/>
              </a:ext>
            </a:extLst>
          </p:cNvPr>
          <p:cNvCxnSpPr>
            <a:cxnSpLocks/>
            <a:stCxn id="52" idx="4"/>
            <a:endCxn id="3" idx="1"/>
          </p:cNvCxnSpPr>
          <p:nvPr/>
        </p:nvCxnSpPr>
        <p:spPr>
          <a:xfrm flipV="1">
            <a:off x="2802051" y="1285324"/>
            <a:ext cx="1134947" cy="210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6A21B22-263A-49DF-AFFB-15DA8A54BDFE}"/>
              </a:ext>
            </a:extLst>
          </p:cNvPr>
          <p:cNvCxnSpPr>
            <a:cxnSpLocks/>
            <a:stCxn id="50" idx="4"/>
            <a:endCxn id="2" idx="1"/>
          </p:cNvCxnSpPr>
          <p:nvPr/>
        </p:nvCxnSpPr>
        <p:spPr>
          <a:xfrm flipV="1">
            <a:off x="2802052" y="576334"/>
            <a:ext cx="1134946" cy="74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053B84AB-64BD-4928-A1C2-93E1074E1E90}"/>
              </a:ext>
            </a:extLst>
          </p:cNvPr>
          <p:cNvCxnSpPr>
            <a:cxnSpLocks/>
            <a:stCxn id="50" idx="4"/>
            <a:endCxn id="33" idx="1"/>
          </p:cNvCxnSpPr>
          <p:nvPr/>
        </p:nvCxnSpPr>
        <p:spPr>
          <a:xfrm>
            <a:off x="2802052" y="1317015"/>
            <a:ext cx="1134946" cy="68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DEC1BD59-DB13-41CD-B543-8AB617C901C6}"/>
              </a:ext>
            </a:extLst>
          </p:cNvPr>
          <p:cNvCxnSpPr>
            <a:cxnSpLocks/>
            <a:stCxn id="50" idx="4"/>
            <a:endCxn id="35" idx="1"/>
          </p:cNvCxnSpPr>
          <p:nvPr/>
        </p:nvCxnSpPr>
        <p:spPr>
          <a:xfrm>
            <a:off x="2802052" y="1317015"/>
            <a:ext cx="1134946" cy="21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F8112D18-8067-4320-A88F-57C4DB278F79}"/>
              </a:ext>
            </a:extLst>
          </p:cNvPr>
          <p:cNvCxnSpPr>
            <a:cxnSpLocks/>
            <a:stCxn id="50" idx="4"/>
            <a:endCxn id="81" idx="1"/>
          </p:cNvCxnSpPr>
          <p:nvPr/>
        </p:nvCxnSpPr>
        <p:spPr>
          <a:xfrm>
            <a:off x="2802052" y="1317015"/>
            <a:ext cx="1134945" cy="35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DE592E3-E106-4A9F-B228-6C8FDB9D4775}"/>
              </a:ext>
            </a:extLst>
          </p:cNvPr>
          <p:cNvSpPr/>
          <p:nvPr/>
        </p:nvSpPr>
        <p:spPr>
          <a:xfrm>
            <a:off x="3936998" y="6037466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447888D-15A2-46BC-98EC-052F982B53BE}"/>
              </a:ext>
            </a:extLst>
          </p:cNvPr>
          <p:cNvSpPr/>
          <p:nvPr/>
        </p:nvSpPr>
        <p:spPr>
          <a:xfrm>
            <a:off x="6942662" y="6092498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8" name="Cilindro 57">
            <a:extLst>
              <a:ext uri="{FF2B5EF4-FFF2-40B4-BE49-F238E27FC236}">
                <a16:creationId xmlns:a16="http://schemas.microsoft.com/office/drawing/2014/main" id="{6650D0C1-3FFA-4C03-9263-CA1D1C0842BA}"/>
              </a:ext>
            </a:extLst>
          </p:cNvPr>
          <p:cNvSpPr/>
          <p:nvPr/>
        </p:nvSpPr>
        <p:spPr>
          <a:xfrm>
            <a:off x="1421986" y="5117146"/>
            <a:ext cx="1380065" cy="69778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Source #n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14CBA70-CBEC-47D2-9DB7-F04073FA9CA1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6473950" y="6342265"/>
            <a:ext cx="468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01DA734-EDAB-45EE-B437-E3D258B60D35}"/>
              </a:ext>
            </a:extLst>
          </p:cNvPr>
          <p:cNvSpPr/>
          <p:nvPr/>
        </p:nvSpPr>
        <p:spPr>
          <a:xfrm>
            <a:off x="6515103" y="939887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Box score calculation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8618EBB-970B-4C16-BE4E-A3A952A3C360}"/>
              </a:ext>
            </a:extLst>
          </p:cNvPr>
          <p:cNvSpPr/>
          <p:nvPr/>
        </p:nvSpPr>
        <p:spPr>
          <a:xfrm>
            <a:off x="6515103" y="1978737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Graphics calculation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5C801D4-3FA5-45B0-851D-5498FB8205FF}"/>
              </a:ext>
            </a:extLst>
          </p:cNvPr>
          <p:cNvSpPr/>
          <p:nvPr/>
        </p:nvSpPr>
        <p:spPr>
          <a:xfrm>
            <a:off x="6515103" y="3070316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Visual play-by-play elaboration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70E0216-7C0E-42B4-B5C4-F6CBD6FDCF0C}"/>
              </a:ext>
            </a:extLst>
          </p:cNvPr>
          <p:cNvSpPr/>
          <p:nvPr/>
        </p:nvSpPr>
        <p:spPr>
          <a:xfrm>
            <a:off x="9520770" y="994920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Box score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B83E9B0-EB0A-4193-9A6C-BCD15C51023B}"/>
              </a:ext>
            </a:extLst>
          </p:cNvPr>
          <p:cNvSpPr/>
          <p:nvPr/>
        </p:nvSpPr>
        <p:spPr>
          <a:xfrm>
            <a:off x="9520766" y="2033770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Graphics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E7C33CE5-AE60-41CC-A6A1-A4FE653ACEE6}"/>
              </a:ext>
            </a:extLst>
          </p:cNvPr>
          <p:cNvSpPr/>
          <p:nvPr/>
        </p:nvSpPr>
        <p:spPr>
          <a:xfrm>
            <a:off x="9520769" y="3125349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Visual play-by-play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A34138-FF59-40A0-B478-715C65F6AB9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9052055" y="1244687"/>
            <a:ext cx="468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23FDF3-BA29-428D-A4CB-1AC76601C366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9052055" y="2283537"/>
            <a:ext cx="46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C55CD2B8-AFEE-46A9-8788-2517BF315B93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9052055" y="3375116"/>
            <a:ext cx="46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A057BC57-F89A-4614-8B63-6172D12CFB6C}"/>
              </a:ext>
            </a:extLst>
          </p:cNvPr>
          <p:cNvSpPr/>
          <p:nvPr/>
        </p:nvSpPr>
        <p:spPr>
          <a:xfrm>
            <a:off x="6515103" y="4103845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 calculation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F05B3F54-5880-4DCF-A572-3C5CEE41C5CA}"/>
              </a:ext>
            </a:extLst>
          </p:cNvPr>
          <p:cNvSpPr/>
          <p:nvPr/>
        </p:nvSpPr>
        <p:spPr>
          <a:xfrm>
            <a:off x="9520768" y="4158878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Playing times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45469054-A02D-4E44-9334-644626D3A43D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9052055" y="4408645"/>
            <a:ext cx="4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42F3DFB-EC63-48D8-8210-03CA6DE05522}"/>
              </a:ext>
            </a:extLst>
          </p:cNvPr>
          <p:cNvSpPr/>
          <p:nvPr/>
        </p:nvSpPr>
        <p:spPr>
          <a:xfrm>
            <a:off x="1982051" y="2386819"/>
            <a:ext cx="2216065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Standard PbP obtention </a:t>
            </a:r>
          </a:p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from source #1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90070CC-14D2-40B4-9E50-97E49898212E}"/>
              </a:ext>
            </a:extLst>
          </p:cNvPr>
          <p:cNvSpPr/>
          <p:nvPr/>
        </p:nvSpPr>
        <p:spPr>
          <a:xfrm>
            <a:off x="1982051" y="3679916"/>
            <a:ext cx="2216065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Standard PbP obtention </a:t>
            </a:r>
          </a:p>
          <a:p>
            <a:pPr algn="ctr"/>
            <a:r>
              <a:rPr lang="ca-ES" sz="1600" dirty="0">
                <a:solidFill>
                  <a:sysClr val="windowText" lastClr="000000"/>
                </a:solidFill>
              </a:rPr>
              <a:t>from source #2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3E927830-33F3-4745-BF8E-EEA1E37D21DB}"/>
              </a:ext>
            </a:extLst>
          </p:cNvPr>
          <p:cNvSpPr/>
          <p:nvPr/>
        </p:nvSpPr>
        <p:spPr>
          <a:xfrm>
            <a:off x="4666830" y="3125349"/>
            <a:ext cx="1380065" cy="4995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Standard PbP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5806446-88A6-4156-9FBB-4965BB07C3C6}"/>
              </a:ext>
            </a:extLst>
          </p:cNvPr>
          <p:cNvCxnSpPr>
            <a:stCxn id="39" idx="4"/>
            <a:endCxn id="2" idx="1"/>
          </p:cNvCxnSpPr>
          <p:nvPr/>
        </p:nvCxnSpPr>
        <p:spPr>
          <a:xfrm flipV="1">
            <a:off x="6046895" y="1244687"/>
            <a:ext cx="468208" cy="21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86DCC5B-89FB-4B35-9F3A-14125D9EB23F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 flipV="1">
            <a:off x="6046895" y="2283537"/>
            <a:ext cx="468208" cy="109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54D294-F445-472C-AFFE-6D7508AB1946}"/>
              </a:ext>
            </a:extLst>
          </p:cNvPr>
          <p:cNvCxnSpPr>
            <a:stCxn id="39" idx="4"/>
            <a:endCxn id="81" idx="1"/>
          </p:cNvCxnSpPr>
          <p:nvPr/>
        </p:nvCxnSpPr>
        <p:spPr>
          <a:xfrm>
            <a:off x="6046895" y="3375116"/>
            <a:ext cx="468208" cy="103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35B57EF-D102-497A-BC0B-F821E212D1E8}"/>
              </a:ext>
            </a:extLst>
          </p:cNvPr>
          <p:cNvCxnSpPr>
            <a:stCxn id="39" idx="4"/>
            <a:endCxn id="35" idx="1"/>
          </p:cNvCxnSpPr>
          <p:nvPr/>
        </p:nvCxnSpPr>
        <p:spPr>
          <a:xfrm>
            <a:off x="6046895" y="3375116"/>
            <a:ext cx="46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3201B3D-BC86-462F-8F0D-5CF6FE31499A}"/>
              </a:ext>
            </a:extLst>
          </p:cNvPr>
          <p:cNvCxnSpPr>
            <a:cxnSpLocks/>
            <a:stCxn id="44" idx="4"/>
            <a:endCxn id="36" idx="1"/>
          </p:cNvCxnSpPr>
          <p:nvPr/>
        </p:nvCxnSpPr>
        <p:spPr>
          <a:xfrm>
            <a:off x="1513337" y="2691619"/>
            <a:ext cx="46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0FC61F0-A73B-4911-8E7D-49153509351C}"/>
              </a:ext>
            </a:extLst>
          </p:cNvPr>
          <p:cNvCxnSpPr>
            <a:cxnSpLocks/>
            <a:stCxn id="47" idx="4"/>
            <a:endCxn id="38" idx="1"/>
          </p:cNvCxnSpPr>
          <p:nvPr/>
        </p:nvCxnSpPr>
        <p:spPr>
          <a:xfrm>
            <a:off x="1513338" y="3984716"/>
            <a:ext cx="4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61FD68CA-F034-44AF-B428-DD9FF0902311}"/>
              </a:ext>
            </a:extLst>
          </p:cNvPr>
          <p:cNvCxnSpPr>
            <a:stCxn id="36" idx="3"/>
            <a:endCxn id="39" idx="2"/>
          </p:cNvCxnSpPr>
          <p:nvPr/>
        </p:nvCxnSpPr>
        <p:spPr>
          <a:xfrm>
            <a:off x="4198116" y="2691619"/>
            <a:ext cx="468714" cy="68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1E7C3CE-24EF-462E-889D-35AF078796C7}"/>
              </a:ext>
            </a:extLst>
          </p:cNvPr>
          <p:cNvCxnSpPr>
            <a:stCxn id="38" idx="3"/>
            <a:endCxn id="39" idx="2"/>
          </p:cNvCxnSpPr>
          <p:nvPr/>
        </p:nvCxnSpPr>
        <p:spPr>
          <a:xfrm flipV="1">
            <a:off x="4198116" y="3375116"/>
            <a:ext cx="46871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ilindro 43">
            <a:extLst>
              <a:ext uri="{FF2B5EF4-FFF2-40B4-BE49-F238E27FC236}">
                <a16:creationId xmlns:a16="http://schemas.microsoft.com/office/drawing/2014/main" id="{893C994E-3294-46C0-8246-9A7120540826}"/>
              </a:ext>
            </a:extLst>
          </p:cNvPr>
          <p:cNvSpPr/>
          <p:nvPr/>
        </p:nvSpPr>
        <p:spPr>
          <a:xfrm>
            <a:off x="133272" y="2354575"/>
            <a:ext cx="1380065" cy="67408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Source #1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7" name="Cilindro 46">
            <a:extLst>
              <a:ext uri="{FF2B5EF4-FFF2-40B4-BE49-F238E27FC236}">
                <a16:creationId xmlns:a16="http://schemas.microsoft.com/office/drawing/2014/main" id="{6309803C-B0B7-4C1D-B124-2A0839961495}"/>
              </a:ext>
            </a:extLst>
          </p:cNvPr>
          <p:cNvSpPr/>
          <p:nvPr/>
        </p:nvSpPr>
        <p:spPr>
          <a:xfrm>
            <a:off x="133273" y="3647672"/>
            <a:ext cx="1380065" cy="67408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Source #2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B5208C4A-6518-44AF-BE54-684075C36A2C}"/>
              </a:ext>
            </a:extLst>
          </p:cNvPr>
          <p:cNvSpPr/>
          <p:nvPr/>
        </p:nvSpPr>
        <p:spPr>
          <a:xfrm>
            <a:off x="6515102" y="5137373"/>
            <a:ext cx="2536952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C9D9BB1-EDD9-4BB7-B00A-F77B9E8F40A3}"/>
              </a:ext>
            </a:extLst>
          </p:cNvPr>
          <p:cNvSpPr/>
          <p:nvPr/>
        </p:nvSpPr>
        <p:spPr>
          <a:xfrm>
            <a:off x="9520766" y="5192405"/>
            <a:ext cx="23791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6B30181-974F-4DD0-A2E6-E1CD92F12E10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 flipV="1">
            <a:off x="9052054" y="5442172"/>
            <a:ext cx="468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ilindro 57">
            <a:extLst>
              <a:ext uri="{FF2B5EF4-FFF2-40B4-BE49-F238E27FC236}">
                <a16:creationId xmlns:a16="http://schemas.microsoft.com/office/drawing/2014/main" id="{9C3EDC6F-5805-4549-95D1-1D50F263F95C}"/>
              </a:ext>
            </a:extLst>
          </p:cNvPr>
          <p:cNvSpPr/>
          <p:nvPr/>
        </p:nvSpPr>
        <p:spPr>
          <a:xfrm>
            <a:off x="133272" y="4940769"/>
            <a:ext cx="1380065" cy="69778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>
                <a:solidFill>
                  <a:schemeClr val="tx1"/>
                </a:solidFill>
              </a:rPr>
              <a:t>Source #n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608655" y="2282549"/>
            <a:ext cx="209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Data source #1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3" y="486970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258193" y="2244471"/>
            <a:ext cx="137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Box 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608655" y="1358432"/>
            <a:ext cx="209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Data sources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044031" y="1358432"/>
            <a:ext cx="19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Information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8325807" y="3090358"/>
            <a:ext cx="127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Graphics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7709400" y="4745516"/>
            <a:ext cx="251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Visual</a:t>
            </a:r>
            <a:r>
              <a:rPr lang="es-ES" sz="2400" dirty="0"/>
              <a:t> p</a:t>
            </a:r>
            <a:r>
              <a:rPr lang="ca-ES" sz="2400" dirty="0"/>
              <a:t>lay-by-play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23E094-D264-4C91-8546-92F1D387B117}"/>
              </a:ext>
            </a:extLst>
          </p:cNvPr>
          <p:cNvSpPr txBox="1"/>
          <p:nvPr/>
        </p:nvSpPr>
        <p:spPr>
          <a:xfrm>
            <a:off x="5019969" y="3515528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“Standard” PbP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993305-0A59-4F07-9C17-E1E18DC646E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7201977" y="3746361"/>
            <a:ext cx="507423" cy="122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3EA67-2C01-4600-A0BE-4FBEC8CC857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 flipV="1">
            <a:off x="7201977" y="3321191"/>
            <a:ext cx="1123830" cy="42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F3368-89AC-4DC0-B1A5-3D22D2ED1C4F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7201977" y="2475304"/>
            <a:ext cx="1056216" cy="1271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46F6585-3C9E-4F16-A25D-0C4A9D2D73E4}"/>
              </a:ext>
            </a:extLst>
          </p:cNvPr>
          <p:cNvSpPr/>
          <p:nvPr/>
        </p:nvSpPr>
        <p:spPr>
          <a:xfrm>
            <a:off x="8134132" y="3936245"/>
            <a:ext cx="166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Information</a:t>
            </a:r>
            <a:endParaRPr lang="es-ES" sz="24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709FF13-915B-465E-84F5-8AF49FB4F1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01977" y="3746361"/>
            <a:ext cx="911207" cy="32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D95A93E-A473-4B3D-8C70-C53E39AC8618}"/>
              </a:ext>
            </a:extLst>
          </p:cNvPr>
          <p:cNvSpPr/>
          <p:nvPr/>
        </p:nvSpPr>
        <p:spPr>
          <a:xfrm>
            <a:off x="1633117" y="3154918"/>
            <a:ext cx="2042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Data source #2</a:t>
            </a:r>
            <a:endParaRPr lang="es-ES" sz="24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7249FB5-263E-480C-8C57-9A52F1E036CD}"/>
              </a:ext>
            </a:extLst>
          </p:cNvPr>
          <p:cNvSpPr/>
          <p:nvPr/>
        </p:nvSpPr>
        <p:spPr>
          <a:xfrm>
            <a:off x="1608655" y="4012312"/>
            <a:ext cx="2042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Data source #3</a:t>
            </a:r>
            <a:endParaRPr lang="es-ES" sz="24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A6C0958-86A8-46EC-BAC7-F7956A1BB46C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3700190" y="2513382"/>
            <a:ext cx="1319779" cy="123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307719-9E52-4AF3-9DC6-C900BFC33174}"/>
              </a:ext>
            </a:extLst>
          </p:cNvPr>
          <p:cNvCxnSpPr>
            <a:endCxn id="25" idx="1"/>
          </p:cNvCxnSpPr>
          <p:nvPr/>
        </p:nvCxnSpPr>
        <p:spPr>
          <a:xfrm flipV="1">
            <a:off x="3675727" y="3746361"/>
            <a:ext cx="1344242" cy="52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58F6A21-EB6A-4A40-BD22-9B9576586F29}"/>
              </a:ext>
            </a:extLst>
          </p:cNvPr>
          <p:cNvCxnSpPr>
            <a:endCxn id="25" idx="1"/>
          </p:cNvCxnSpPr>
          <p:nvPr/>
        </p:nvCxnSpPr>
        <p:spPr>
          <a:xfrm>
            <a:off x="3675727" y="3429000"/>
            <a:ext cx="1344242" cy="31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BA07B9B-4439-430D-AC69-23AFA9AE6854}"/>
              </a:ext>
            </a:extLst>
          </p:cNvPr>
          <p:cNvCxnSpPr>
            <a:stCxn id="7" idx="3"/>
            <a:endCxn id="25" idx="1"/>
          </p:cNvCxnSpPr>
          <p:nvPr/>
        </p:nvCxnSpPr>
        <p:spPr>
          <a:xfrm flipV="1">
            <a:off x="2862171" y="3746361"/>
            <a:ext cx="2157798" cy="135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4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608655" y="2282549"/>
            <a:ext cx="209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Data source #1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3" y="486970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258193" y="2244471"/>
            <a:ext cx="137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Box 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608655" y="1358432"/>
            <a:ext cx="209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Data sources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044031" y="1358432"/>
            <a:ext cx="19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Information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8325807" y="3090358"/>
            <a:ext cx="127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Graphics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7709400" y="4745516"/>
            <a:ext cx="251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Visual</a:t>
            </a:r>
            <a:r>
              <a:rPr lang="es-ES" sz="2400" dirty="0"/>
              <a:t> p</a:t>
            </a:r>
            <a:r>
              <a:rPr lang="ca-ES" sz="2400" dirty="0"/>
              <a:t>lay-by-play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23E094-D264-4C91-8546-92F1D387B117}"/>
              </a:ext>
            </a:extLst>
          </p:cNvPr>
          <p:cNvSpPr txBox="1"/>
          <p:nvPr/>
        </p:nvSpPr>
        <p:spPr>
          <a:xfrm>
            <a:off x="5019969" y="3515528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“Standard” PbP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993305-0A59-4F07-9C17-E1E18DC646E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7201977" y="3746361"/>
            <a:ext cx="507423" cy="122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3EA67-2C01-4600-A0BE-4FBEC8CC857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 flipV="1">
            <a:off x="7201977" y="3321191"/>
            <a:ext cx="1123830" cy="42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F3368-89AC-4DC0-B1A5-3D22D2ED1C4F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7201977" y="2475304"/>
            <a:ext cx="1056216" cy="1271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1ECED199-B491-4C55-8B62-9C938C9BE1DC}"/>
              </a:ext>
            </a:extLst>
          </p:cNvPr>
          <p:cNvSpPr/>
          <p:nvPr/>
        </p:nvSpPr>
        <p:spPr>
          <a:xfrm>
            <a:off x="4282620" y="1112687"/>
            <a:ext cx="479431" cy="5267348"/>
          </a:xfrm>
          <a:prstGeom prst="rightBrace">
            <a:avLst>
              <a:gd name="adj1" fmla="val 8333"/>
              <a:gd name="adj2" fmla="val 49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66A026-1B0C-4FF1-8E62-4901F90C8E44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>
            <a:off x="4762051" y="3740040"/>
            <a:ext cx="257918" cy="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46F6585-3C9E-4F16-A25D-0C4A9D2D73E4}"/>
              </a:ext>
            </a:extLst>
          </p:cNvPr>
          <p:cNvSpPr/>
          <p:nvPr/>
        </p:nvSpPr>
        <p:spPr>
          <a:xfrm>
            <a:off x="8134132" y="3936245"/>
            <a:ext cx="166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Information</a:t>
            </a:r>
            <a:endParaRPr lang="es-ES" sz="24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709FF13-915B-465E-84F5-8AF49FB4F1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01977" y="3746361"/>
            <a:ext cx="911207" cy="32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D95A93E-A473-4B3D-8C70-C53E39AC8618}"/>
              </a:ext>
            </a:extLst>
          </p:cNvPr>
          <p:cNvSpPr/>
          <p:nvPr/>
        </p:nvSpPr>
        <p:spPr>
          <a:xfrm>
            <a:off x="1633117" y="3154918"/>
            <a:ext cx="2042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Data source #2</a:t>
            </a:r>
            <a:endParaRPr lang="es-ES" sz="24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7249FB5-263E-480C-8C57-9A52F1E036CD}"/>
              </a:ext>
            </a:extLst>
          </p:cNvPr>
          <p:cNvSpPr/>
          <p:nvPr/>
        </p:nvSpPr>
        <p:spPr>
          <a:xfrm>
            <a:off x="1608655" y="4012312"/>
            <a:ext cx="2042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/>
              <a:t>Data source #3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3717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9032664" y="1074166"/>
            <a:ext cx="2945642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310125" y="1074166"/>
            <a:ext cx="3406296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233491" y="2188248"/>
            <a:ext cx="355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BasketballReferencePbP.txt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1700826" y="3246175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1647927" y="4141716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1855612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9852901" y="2204842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Boxscore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854376" y="1369597"/>
            <a:ext cx="194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Data source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9802053" y="1369597"/>
            <a:ext cx="140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Resultat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9986321" y="3207654"/>
            <a:ext cx="104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Gràfics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9267036" y="4273732"/>
            <a:ext cx="247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Play-by-play visual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23E094-D264-4C91-8546-92F1D387B117}"/>
              </a:ext>
            </a:extLst>
          </p:cNvPr>
          <p:cNvSpPr txBox="1"/>
          <p:nvPr/>
        </p:nvSpPr>
        <p:spPr>
          <a:xfrm>
            <a:off x="5965336" y="3107038"/>
            <a:ext cx="223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StandardPbP.txt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993305-0A59-4F07-9C17-E1E18DC646E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8204795" y="3337871"/>
            <a:ext cx="1062241" cy="116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3EA67-2C01-4600-A0BE-4FBEC8CC857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8204795" y="3337871"/>
            <a:ext cx="1781526" cy="100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F3368-89AC-4DC0-B1A5-3D22D2ED1C4F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8204795" y="2435675"/>
            <a:ext cx="1648106" cy="90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1ECED199-B491-4C55-8B62-9C938C9BE1DC}"/>
              </a:ext>
            </a:extLst>
          </p:cNvPr>
          <p:cNvSpPr/>
          <p:nvPr/>
        </p:nvSpPr>
        <p:spPr>
          <a:xfrm>
            <a:off x="3652682" y="1076689"/>
            <a:ext cx="361852" cy="5267348"/>
          </a:xfrm>
          <a:prstGeom prst="rightBrace">
            <a:avLst>
              <a:gd name="adj1" fmla="val 8333"/>
              <a:gd name="adj2" fmla="val 42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66A026-1B0C-4FF1-8E62-4901F90C8E44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>
            <a:off x="4014534" y="3331167"/>
            <a:ext cx="1950802" cy="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56A5AE-6263-4E97-B093-64E87AA4BF10}"/>
              </a:ext>
            </a:extLst>
          </p:cNvPr>
          <p:cNvSpPr txBox="1"/>
          <p:nvPr/>
        </p:nvSpPr>
        <p:spPr>
          <a:xfrm>
            <a:off x="3775407" y="2838322"/>
            <a:ext cx="26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StandardPbPObtention.py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FB6AD4-77B1-4350-AA0D-E59B57F8DB4E}"/>
              </a:ext>
            </a:extLst>
          </p:cNvPr>
          <p:cNvSpPr txBox="1"/>
          <p:nvPr/>
        </p:nvSpPr>
        <p:spPr>
          <a:xfrm rot="20036511">
            <a:off x="7734680" y="2477549"/>
            <a:ext cx="226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BoxscoreObtention.py</a:t>
            </a:r>
          </a:p>
        </p:txBody>
      </p:sp>
    </p:spTree>
    <p:extLst>
      <p:ext uri="{BB962C8B-B14F-4D97-AF65-F5344CB8AC3E}">
        <p14:creationId xmlns:p14="http://schemas.microsoft.com/office/powerpoint/2010/main" val="83324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FB3B295-082C-4CE7-8F86-8A2F4AD9CD3B}"/>
              </a:ext>
            </a:extLst>
          </p:cNvPr>
          <p:cNvSpPr/>
          <p:nvPr/>
        </p:nvSpPr>
        <p:spPr>
          <a:xfrm>
            <a:off x="112450" y="169552"/>
            <a:ext cx="11967099" cy="54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194D985-3BAE-4877-A593-38B6CF85BE72}"/>
              </a:ext>
            </a:extLst>
          </p:cNvPr>
          <p:cNvSpPr/>
          <p:nvPr/>
        </p:nvSpPr>
        <p:spPr>
          <a:xfrm>
            <a:off x="4019474" y="2704374"/>
            <a:ext cx="1533232" cy="7723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noProof="1">
                <a:solidFill>
                  <a:schemeClr val="tx1"/>
                </a:solidFill>
              </a:rPr>
              <a:t>MatchClass.py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93F7326-A6C2-4390-A278-4E3C50389707}"/>
              </a:ext>
            </a:extLst>
          </p:cNvPr>
          <p:cNvSpPr/>
          <p:nvPr/>
        </p:nvSpPr>
        <p:spPr>
          <a:xfrm>
            <a:off x="5527828" y="5928553"/>
            <a:ext cx="1136342" cy="7723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APP</a:t>
            </a:r>
            <a:endParaRPr lang="es-ES" sz="17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C2D4231-715E-47E2-9AD5-A308F3CBAA88}"/>
              </a:ext>
            </a:extLst>
          </p:cNvPr>
          <p:cNvSpPr/>
          <p:nvPr/>
        </p:nvSpPr>
        <p:spPr>
          <a:xfrm>
            <a:off x="191000" y="2514064"/>
            <a:ext cx="3081325" cy="3027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ca-ES" u="sng" dirty="0">
                <a:solidFill>
                  <a:schemeClr val="tx1"/>
                </a:solidFill>
              </a:rPr>
              <a:t>Match calculation functions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BoxScores.py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QuarterScorings.py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ScoringDifference.py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ScoringDrought.py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ScoringPartial.py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ScoringStreak.py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ShootingStatisticsTable.py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AssistStatisticsMatrix.py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PlayingIntervals.py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FiveOnCourt.py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4802573-1904-424C-86AD-0624AF308835}"/>
              </a:ext>
            </a:extLst>
          </p:cNvPr>
          <p:cNvSpPr/>
          <p:nvPr/>
        </p:nvSpPr>
        <p:spPr>
          <a:xfrm>
            <a:off x="6418553" y="290735"/>
            <a:ext cx="2462080" cy="7723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dirty="0">
                <a:solidFill>
                  <a:schemeClr val="tx1"/>
                </a:solidFill>
              </a:rPr>
              <a:t>ShootingStatisticsPlot.py</a:t>
            </a:r>
          </a:p>
          <a:p>
            <a:pPr algn="ctr"/>
            <a:r>
              <a:rPr lang="es-ES" sz="1700" dirty="0">
                <a:solidFill>
                  <a:schemeClr val="tx1"/>
                </a:solidFill>
              </a:rPr>
              <a:t>AssistStatisticsPlot.py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39DA1B0-D56D-4DF7-9E0F-2958FFE8582A}"/>
              </a:ext>
            </a:extLst>
          </p:cNvPr>
          <p:cNvSpPr/>
          <p:nvPr/>
        </p:nvSpPr>
        <p:spPr>
          <a:xfrm>
            <a:off x="3586574" y="578786"/>
            <a:ext cx="1464822" cy="3892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dirty="0">
                <a:solidFill>
                  <a:schemeClr val="tx1"/>
                </a:solidFill>
              </a:rPr>
              <a:t>Functions.py</a:t>
            </a:r>
            <a:endParaRPr lang="es-ES" sz="1700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72D2D62-37AF-40FC-86E7-BF08BC1E681D}"/>
              </a:ext>
            </a:extLst>
          </p:cNvPr>
          <p:cNvSpPr/>
          <p:nvPr/>
        </p:nvSpPr>
        <p:spPr>
          <a:xfrm>
            <a:off x="8689767" y="2681213"/>
            <a:ext cx="3309883" cy="2307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ca-ES" u="sng" dirty="0">
                <a:solidFill>
                  <a:schemeClr val="tx1"/>
                </a:solidFill>
              </a:rPr>
              <a:t>Season calculation functions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BoxScoreSeason.py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StatisticEvolutionTable.py</a:t>
            </a:r>
          </a:p>
          <a:p>
            <a:pPr algn="ctr"/>
            <a:r>
              <a:rPr lang="ca-ES" sz="1700" dirty="0">
                <a:solidFill>
                  <a:schemeClr val="tx1"/>
                </a:solidFill>
              </a:rPr>
              <a:t>StatisticEvolutionPlot.py</a:t>
            </a:r>
            <a:endParaRPr lang="es-ES" sz="1700" dirty="0">
              <a:solidFill>
                <a:schemeClr val="tx1"/>
              </a:solidFill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</a:rPr>
              <a:t>ResultsTable.py</a:t>
            </a:r>
          </a:p>
          <a:p>
            <a:pPr algn="ctr"/>
            <a:r>
              <a:rPr lang="es-ES" sz="1700" dirty="0">
                <a:solidFill>
                  <a:schemeClr val="tx1"/>
                </a:solidFill>
              </a:rPr>
              <a:t>ResultsPlot.py</a:t>
            </a:r>
          </a:p>
          <a:p>
            <a:pPr algn="ctr"/>
            <a:r>
              <a:rPr lang="es-ES" sz="1700" noProof="1">
                <a:solidFill>
                  <a:schemeClr val="tx1"/>
                </a:solidFill>
              </a:rPr>
              <a:t>ShootingStatisticsTableSeason.py</a:t>
            </a:r>
          </a:p>
          <a:p>
            <a:pPr algn="ctr"/>
            <a:r>
              <a:rPr lang="es-ES" sz="1700" dirty="0">
                <a:solidFill>
                  <a:schemeClr val="tx1"/>
                </a:solidFill>
              </a:rPr>
              <a:t>AssistStatisticsSeason.py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4EC0689-3AF9-4FA7-8300-A2D4199466D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4318985" y="968076"/>
            <a:ext cx="467105" cy="17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275F95-EAC1-4E51-BDA0-DF45DB5419BC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4318985" y="968076"/>
            <a:ext cx="2939990" cy="173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B45FBB1-09D2-41C5-B2DE-816ADE7244F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4786090" y="3476731"/>
            <a:ext cx="1309909" cy="24518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4A58C6-E4C6-494C-81C2-0D221FB33A08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flipV="1">
            <a:off x="6095999" y="3477821"/>
            <a:ext cx="1162976" cy="2450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CECE038-6B28-4F96-A100-613D50C5B611}"/>
              </a:ext>
            </a:extLst>
          </p:cNvPr>
          <p:cNvSpPr/>
          <p:nvPr/>
        </p:nvSpPr>
        <p:spPr>
          <a:xfrm>
            <a:off x="6457575" y="2705464"/>
            <a:ext cx="1602800" cy="7723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dirty="0">
                <a:solidFill>
                  <a:schemeClr val="tx1"/>
                </a:solidFill>
              </a:rPr>
              <a:t>SeasonClass.py</a:t>
            </a:r>
            <a:endParaRPr lang="es-ES" sz="1700" dirty="0">
              <a:solidFill>
                <a:schemeClr val="tx1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480A95F-0FF2-4018-9FBC-3F58A1F27BC1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272325" y="3090553"/>
            <a:ext cx="747149" cy="93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0E19A4E-49C1-4101-9ECC-4EFC1566DE8E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8060375" y="3091643"/>
            <a:ext cx="629392" cy="74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F4F0020-558C-496D-A63C-984B105B8F20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4786090" y="1063092"/>
            <a:ext cx="2863503" cy="164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A331D6B-CD02-4016-A57A-7DBA524328AB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7258975" y="1063092"/>
            <a:ext cx="390618" cy="164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51757DB0-F448-48B7-950F-BDFF60967225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2727254" y="2559808"/>
            <a:ext cx="4960477" cy="1777014"/>
          </a:xfrm>
          <a:prstGeom prst="curvedConnector3">
            <a:avLst>
              <a:gd name="adj1" fmla="val 7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CD9BF8C-BBD8-4324-BC8C-A68CA84D7330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3272325" y="968076"/>
            <a:ext cx="1046660" cy="305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co 116">
            <a:extLst>
              <a:ext uri="{FF2B5EF4-FFF2-40B4-BE49-F238E27FC236}">
                <a16:creationId xmlns:a16="http://schemas.microsoft.com/office/drawing/2014/main" id="{019E2D13-D221-4480-AC0C-4C35BB1C05F8}"/>
              </a:ext>
            </a:extLst>
          </p:cNvPr>
          <p:cNvSpPr/>
          <p:nvPr/>
        </p:nvSpPr>
        <p:spPr>
          <a:xfrm rot="1116293">
            <a:off x="5440919" y="2324155"/>
            <a:ext cx="3380181" cy="1717934"/>
          </a:xfrm>
          <a:prstGeom prst="arc">
            <a:avLst>
              <a:gd name="adj1" fmla="val 238632"/>
              <a:gd name="adj2" fmla="val 9614758"/>
            </a:avLst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CA768932-F0BD-4B20-850B-8A8394455D88}"/>
              </a:ext>
            </a:extLst>
          </p:cNvPr>
          <p:cNvCxnSpPr>
            <a:cxnSpLocks/>
            <a:stCxn id="117" idx="2"/>
            <a:endCxn id="7" idx="3"/>
          </p:cNvCxnSpPr>
          <p:nvPr/>
        </p:nvCxnSpPr>
        <p:spPr>
          <a:xfrm flipH="1" flipV="1">
            <a:off x="5552706" y="3090553"/>
            <a:ext cx="112004" cy="121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979DB05F-9386-4357-BCD3-7662FC350615}"/>
              </a:ext>
            </a:extLst>
          </p:cNvPr>
          <p:cNvSpPr/>
          <p:nvPr/>
        </p:nvSpPr>
        <p:spPr>
          <a:xfrm>
            <a:off x="442388" y="1240293"/>
            <a:ext cx="2576016" cy="384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dirty="0">
                <a:solidFill>
                  <a:schemeClr val="tx1"/>
                </a:solidFill>
              </a:rPr>
              <a:t>StandardPbPObtention.py</a:t>
            </a:r>
            <a:endParaRPr lang="es-ES" sz="17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321BFFA-8746-4B03-8D63-751153892E82}"/>
              </a:ext>
            </a:extLst>
          </p:cNvPr>
          <p:cNvCxnSpPr>
            <a:cxnSpLocks/>
            <a:stCxn id="7" idx="1"/>
            <a:endCxn id="34" idx="3"/>
          </p:cNvCxnSpPr>
          <p:nvPr/>
        </p:nvCxnSpPr>
        <p:spPr>
          <a:xfrm flipH="1" flipV="1">
            <a:off x="3018404" y="1432601"/>
            <a:ext cx="1001070" cy="165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5E7D302-235C-4A20-8E24-99EC7DE5C8ED}"/>
              </a:ext>
            </a:extLst>
          </p:cNvPr>
          <p:cNvCxnSpPr>
            <a:cxnSpLocks/>
            <a:stCxn id="34" idx="3"/>
            <a:endCxn id="11" idx="2"/>
          </p:cNvCxnSpPr>
          <p:nvPr/>
        </p:nvCxnSpPr>
        <p:spPr>
          <a:xfrm flipV="1">
            <a:off x="3018404" y="968076"/>
            <a:ext cx="1300581" cy="4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69150E6-64DB-4D3C-9E60-7394505F7C6C}"/>
              </a:ext>
            </a:extLst>
          </p:cNvPr>
          <p:cNvSpPr/>
          <p:nvPr/>
        </p:nvSpPr>
        <p:spPr>
          <a:xfrm>
            <a:off x="9198745" y="1057479"/>
            <a:ext cx="2291926" cy="7723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dirty="0">
                <a:solidFill>
                  <a:schemeClr val="tx1"/>
                </a:solidFill>
              </a:rPr>
              <a:t>MatchListObtention.py</a:t>
            </a:r>
            <a:endParaRPr lang="es-ES" sz="1700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F831AE6-FFEF-43BD-8DE8-0D1018CB8AF4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8060375" y="1443658"/>
            <a:ext cx="1138370" cy="164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23EBA23-13D2-4CDE-9719-C97CD34BAC74}"/>
              </a:ext>
            </a:extLst>
          </p:cNvPr>
          <p:cNvCxnSpPr>
            <a:cxnSpLocks/>
            <a:stCxn id="44" idx="1"/>
            <a:endCxn id="11" idx="2"/>
          </p:cNvCxnSpPr>
          <p:nvPr/>
        </p:nvCxnSpPr>
        <p:spPr>
          <a:xfrm flipH="1" flipV="1">
            <a:off x="4318985" y="968076"/>
            <a:ext cx="4879760" cy="47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2B90AA6-AA6C-48F9-932C-1F16C629289F}"/>
              </a:ext>
            </a:extLst>
          </p:cNvPr>
          <p:cNvSpPr txBox="1"/>
          <p:nvPr/>
        </p:nvSpPr>
        <p:spPr>
          <a:xfrm>
            <a:off x="8051306" y="5103010"/>
            <a:ext cx="13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API</a:t>
            </a:r>
            <a:endParaRPr lang="es-ES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B49E3B2F-A470-4A48-ABCE-FC0B2CF7A8C0}"/>
              </a:ext>
            </a:extLst>
          </p:cNvPr>
          <p:cNvSpPr/>
          <p:nvPr/>
        </p:nvSpPr>
        <p:spPr>
          <a:xfrm>
            <a:off x="902007" y="1875790"/>
            <a:ext cx="1644598" cy="384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700" dirty="0">
                <a:solidFill>
                  <a:schemeClr val="tx1"/>
                </a:solidFill>
              </a:rPr>
              <a:t>VisualPbP.py</a:t>
            </a:r>
            <a:endParaRPr lang="es-ES" sz="1700" dirty="0">
              <a:solidFill>
                <a:schemeClr val="tx1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0F82DB17-18C6-4004-BFA9-D244DD100F84}"/>
              </a:ext>
            </a:extLst>
          </p:cNvPr>
          <p:cNvCxnSpPr>
            <a:stCxn id="7" idx="1"/>
            <a:endCxn id="52" idx="3"/>
          </p:cNvCxnSpPr>
          <p:nvPr/>
        </p:nvCxnSpPr>
        <p:spPr>
          <a:xfrm flipH="1" flipV="1">
            <a:off x="2546605" y="2068098"/>
            <a:ext cx="1472869" cy="102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1E8CA10A-4540-4900-A138-0AD2D93F7FA0}"/>
              </a:ext>
            </a:extLst>
          </p:cNvPr>
          <p:cNvCxnSpPr/>
          <p:nvPr/>
        </p:nvCxnSpPr>
        <p:spPr>
          <a:xfrm>
            <a:off x="442388" y="595968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5580EFE-504D-4C9E-957C-8F5C162A58EB}"/>
              </a:ext>
            </a:extLst>
          </p:cNvPr>
          <p:cNvCxnSpPr/>
          <p:nvPr/>
        </p:nvCxnSpPr>
        <p:spPr>
          <a:xfrm>
            <a:off x="1576787" y="595968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3E64571A-669A-45A3-B244-8E2FFC78BBC7}"/>
              </a:ext>
            </a:extLst>
          </p:cNvPr>
          <p:cNvCxnSpPr/>
          <p:nvPr/>
        </p:nvCxnSpPr>
        <p:spPr>
          <a:xfrm>
            <a:off x="2800526" y="5965924"/>
            <a:ext cx="96981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09D26F9-BD22-4B09-ABB9-5B9C553741FC}"/>
              </a:ext>
            </a:extLst>
          </p:cNvPr>
          <p:cNvSpPr txBox="1"/>
          <p:nvPr/>
        </p:nvSpPr>
        <p:spPr>
          <a:xfrm>
            <a:off x="515656" y="6068290"/>
            <a:ext cx="824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/>
              <a:t>executes</a:t>
            </a:r>
            <a:endParaRPr lang="es-ES" sz="1400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6AA761B6-3C51-411A-A37C-C698605A01F3}"/>
              </a:ext>
            </a:extLst>
          </p:cNvPr>
          <p:cNvSpPr txBox="1"/>
          <p:nvPr/>
        </p:nvSpPr>
        <p:spPr>
          <a:xfrm>
            <a:off x="1806658" y="606829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/>
              <a:t>uses</a:t>
            </a:r>
            <a:endParaRPr lang="es-ES" sz="14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8E07DA1-CE2A-4EA0-BC04-1B44827D1D20}"/>
              </a:ext>
            </a:extLst>
          </p:cNvPr>
          <p:cNvSpPr txBox="1"/>
          <p:nvPr/>
        </p:nvSpPr>
        <p:spPr>
          <a:xfrm>
            <a:off x="3018404" y="6064468"/>
            <a:ext cx="498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/>
              <a:t>calls</a:t>
            </a:r>
            <a:endParaRPr lang="es-ES" sz="14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54CC365-7061-4C5E-8647-C208425DF158}"/>
              </a:ext>
            </a:extLst>
          </p:cNvPr>
          <p:cNvCxnSpPr>
            <a:stCxn id="52" idx="3"/>
          </p:cNvCxnSpPr>
          <p:nvPr/>
        </p:nvCxnSpPr>
        <p:spPr>
          <a:xfrm flipV="1">
            <a:off x="2546605" y="968076"/>
            <a:ext cx="1772380" cy="11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29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497</Words>
  <Application>Microsoft Office PowerPoint</Application>
  <PresentationFormat>Panorámica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RODRIGUEZ BALLABRIGA</dc:creator>
  <cp:lastModifiedBy>LUIS RODRIGUEZ BALLABRIGA</cp:lastModifiedBy>
  <cp:revision>80</cp:revision>
  <dcterms:created xsi:type="dcterms:W3CDTF">2021-03-01T01:52:02Z</dcterms:created>
  <dcterms:modified xsi:type="dcterms:W3CDTF">2021-06-18T16:15:46Z</dcterms:modified>
</cp:coreProperties>
</file>